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214"/>
    <a:srgbClr val="DD3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0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69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8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0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3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5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34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2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3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3BDD-E2D2-4319-A1B9-EF610304CC1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AD6A-684B-4DCE-8FD6-D6774CF2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8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saka.cci.or.jp/b/240130buka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2C311470-8B5F-42D8-B5B1-AD4D07303303}"/>
              </a:ext>
            </a:extLst>
          </p:cNvPr>
          <p:cNvSpPr txBox="1">
            <a:spLocks/>
          </p:cNvSpPr>
          <p:nvPr/>
        </p:nvSpPr>
        <p:spPr>
          <a:xfrm>
            <a:off x="0" y="-3384"/>
            <a:ext cx="6858000" cy="2705622"/>
          </a:xfrm>
          <a:prstGeom prst="rect">
            <a:avLst/>
          </a:prstGeom>
          <a:solidFill>
            <a:srgbClr val="DD3326">
              <a:alpha val="88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31252F4-99A6-40CD-89C2-C4E16E760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578" y="807669"/>
            <a:ext cx="5829300" cy="1334951"/>
          </a:xfrm>
        </p:spPr>
        <p:txBody>
          <a:bodyPr>
            <a:normAutofit fontScale="90000"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大阪商工会議所　紙・印刷部会視察会</a:t>
            </a:r>
            <a:br>
              <a:rPr kumimoji="1" lang="en-US" altLang="ja-JP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江崎</a:t>
            </a:r>
            <a:r>
              <a:rPr kumimoji="1" lang="ja-JP" altLang="en-US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グリコ工場見学会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D0BCF4-90D0-4252-9BA1-6252B3B56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7687" y="2111765"/>
            <a:ext cx="3176131" cy="959861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２０２４年１月３０</a:t>
            </a:r>
            <a:r>
              <a:rPr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日（火）</a:t>
            </a:r>
            <a:endParaRPr lang="en-US" altLang="ja-JP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>
              <a:spcBef>
                <a:spcPts val="0"/>
              </a:spcBef>
            </a:pP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１０</a:t>
            </a:r>
            <a:r>
              <a:rPr kumimoji="1" lang="en-US" altLang="ja-JP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００～１３</a:t>
            </a:r>
            <a:r>
              <a:rPr kumimoji="1" lang="en-US" altLang="ja-JP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００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72E82AA1-2505-4938-8DFC-C97D8A07F646}"/>
              </a:ext>
            </a:extLst>
          </p:cNvPr>
          <p:cNvSpPr txBox="1">
            <a:spLocks/>
          </p:cNvSpPr>
          <p:nvPr/>
        </p:nvSpPr>
        <p:spPr>
          <a:xfrm>
            <a:off x="229578" y="2857226"/>
            <a:ext cx="6520472" cy="6410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昨年、創業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周年を迎え、今やアジア地域はじめグローバル展開を加速されている総合食品メーカーの江崎グリコ株式会社様。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グリコーゲンを含む栄養菓子グリコの開発と、「食品による国民の体位向上」という、創業者 江崎利一氏の強い願いから生まれた企業です。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館長様との対話、製造工程の見学、体験を通じ、コーポレートメッセージ「すこやかな毎日、ゆたかな人生」に込められた同社のスピリットに触れる、貴重な機会です。人気の工場見学会となりますので、ご関心の向きはお早めにお申し込みください。（先着順）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日時　　２０２４年１月３０日（火）ＪＲ大阪駅周辺８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３０集合、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14: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２０解散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場所　　グリコピア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神戸（神戸市西区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高塚台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丁目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番）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内容　　・グリコピア館長様から工場紹介、歴史やスピリットを学ぶ 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・工場見学 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あのポッキー・プリッツ製造ラインも見学！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・手作りビスコ体験（約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分）・グリコショップ 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参加費　１名あたり　３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０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（事前振込のみ）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定員　　</a:t>
            </a:r>
            <a:r>
              <a:rPr lang="ja-JP" altLang="en-US" sz="14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先着</a:t>
            </a:r>
            <a:r>
              <a:rPr lang="en-US" altLang="ja-JP" sz="14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30</a:t>
            </a:r>
            <a:r>
              <a:rPr lang="ja-JP" altLang="en-US" sz="14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</a:t>
            </a:r>
            <a:endParaRPr lang="en-US" altLang="ja-JP" sz="14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スケジュール（予定）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8:30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JR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大阪駅周辺ご集合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10:00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グリコピア神戸到着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13:00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プログラム終了（復路、バス車中ランチ）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14:20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JR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大阪駅周辺にて解散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l">
              <a:lnSpc>
                <a:spcPct val="120000"/>
              </a:lnSpc>
            </a:pP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下記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URL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又は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コードより専用フォームから、２４年１月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日（金）までにお申込みください。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l">
              <a:lnSpc>
                <a:spcPct val="120000"/>
              </a:lnSpc>
              <a:spcBef>
                <a:spcPts val="0"/>
              </a:spcBef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定員に達し次第締め切りとさせていただきます。　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l">
              <a:lnSpc>
                <a:spcPct val="120000"/>
              </a:lnSpc>
              <a:spcBef>
                <a:spcPts val="0"/>
              </a:spcBef>
            </a:pP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/>
              </a:rPr>
              <a:t>https://www.osaka.cci.or.jp/b/240130bukai/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l">
              <a:lnSpc>
                <a:spcPct val="120000"/>
              </a:lnSpc>
              <a:spcBef>
                <a:spcPts val="0"/>
              </a:spcBef>
            </a:pP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l">
              <a:lnSpc>
                <a:spcPct val="120000"/>
              </a:lnSpc>
              <a:spcBef>
                <a:spcPts val="0"/>
              </a:spcBef>
            </a:pP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お申込み者には、追って集合場所等ご案内申し上げます。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4721A05-987B-4086-B168-F9751CDA4CC4}"/>
              </a:ext>
            </a:extLst>
          </p:cNvPr>
          <p:cNvSpPr/>
          <p:nvPr/>
        </p:nvSpPr>
        <p:spPr>
          <a:xfrm>
            <a:off x="265786" y="144412"/>
            <a:ext cx="3489158" cy="740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人気施設を見学・体験！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先着３０名！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0602756-E747-4F01-BC1B-E3A22338A4E3}"/>
              </a:ext>
            </a:extLst>
          </p:cNvPr>
          <p:cNvCxnSpPr>
            <a:cxnSpLocks/>
          </p:cNvCxnSpPr>
          <p:nvPr/>
        </p:nvCxnSpPr>
        <p:spPr>
          <a:xfrm>
            <a:off x="265786" y="4535911"/>
            <a:ext cx="6406203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字幕 2">
            <a:extLst>
              <a:ext uri="{FF2B5EF4-FFF2-40B4-BE49-F238E27FC236}">
                <a16:creationId xmlns:a16="http://schemas.microsoft.com/office/drawing/2014/main" id="{55F0DB5D-DB75-4A2E-8062-9615784B34EC}"/>
              </a:ext>
            </a:extLst>
          </p:cNvPr>
          <p:cNvSpPr txBox="1">
            <a:spLocks/>
          </p:cNvSpPr>
          <p:nvPr/>
        </p:nvSpPr>
        <p:spPr>
          <a:xfrm>
            <a:off x="275067" y="9101676"/>
            <a:ext cx="5901716" cy="786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問合先</a:t>
            </a: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大阪商工会議所　総務企画部企画広報室　永長（エイナガ）・大林</a:t>
            </a:r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０６</a:t>
            </a: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-</a:t>
            </a: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６９４４</a:t>
            </a: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-</a:t>
            </a:r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６３０４、</a:t>
            </a: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chi-einaga@osaka.cci.or.jp</a:t>
            </a:r>
            <a:endParaRPr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A627F9D-F62A-4313-8486-201C754AD956}"/>
              </a:ext>
            </a:extLst>
          </p:cNvPr>
          <p:cNvCxnSpPr>
            <a:cxnSpLocks/>
          </p:cNvCxnSpPr>
          <p:nvPr/>
        </p:nvCxnSpPr>
        <p:spPr>
          <a:xfrm>
            <a:off x="287984" y="7849321"/>
            <a:ext cx="6384005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l="5532"/>
          <a:stretch/>
        </p:blipFill>
        <p:spPr>
          <a:xfrm>
            <a:off x="3952457" y="6049739"/>
            <a:ext cx="2719532" cy="174449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3B82F47-E766-4FCB-9490-9259F42FE9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70"/>
          <a:stretch/>
        </p:blipFill>
        <p:spPr>
          <a:xfrm>
            <a:off x="4422091" y="93063"/>
            <a:ext cx="1127175" cy="122490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60772CC-8775-455C-BCE8-E5267FC42E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998" y="93063"/>
            <a:ext cx="1156052" cy="122405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F470FA0-AEB1-4EBF-A454-299AC49843F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266" y="8132742"/>
            <a:ext cx="667088" cy="66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2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392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UD デジタル 教科書体 NK-R</vt:lpstr>
      <vt:lpstr>UD デジタル 教科書体 N-R</vt:lpstr>
      <vt:lpstr>Arial</vt:lpstr>
      <vt:lpstr>Calibri</vt:lpstr>
      <vt:lpstr>Calibri Light</vt:lpstr>
      <vt:lpstr>Office テーマ</vt:lpstr>
      <vt:lpstr>大阪商工会議所　紙・印刷部会視察会 江崎グリコ工場見学会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紙・印刷部会視察会 グリコ工場見学</dc:title>
  <dc:creator>永長　千晴</dc:creator>
  <cp:lastModifiedBy>永長　千晴</cp:lastModifiedBy>
  <cp:revision>32</cp:revision>
  <cp:lastPrinted>2023-12-19T04:26:59Z</cp:lastPrinted>
  <dcterms:created xsi:type="dcterms:W3CDTF">2023-12-11T02:16:49Z</dcterms:created>
  <dcterms:modified xsi:type="dcterms:W3CDTF">2023-12-19T06:55:49Z</dcterms:modified>
</cp:coreProperties>
</file>