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5" r:id="rId5"/>
  </p:sldMasterIdLst>
  <p:notesMasterIdLst>
    <p:notesMasterId r:id="rId8"/>
  </p:notesMasterIdLst>
  <p:sldIdLst>
    <p:sldId id="262" r:id="rId6"/>
    <p:sldId id="263" r:id="rId7"/>
  </p:sldIdLst>
  <p:sldSz cx="6858000" cy="9906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77838" indent="-57150" algn="l" rtl="0" fontAlgn="base">
      <a:spcBef>
        <a:spcPct val="0"/>
      </a:spcBef>
      <a:spcAft>
        <a:spcPct val="0"/>
      </a:spcAft>
      <a:defRPr kumimoji="1" kern="1200">
        <a:solidFill>
          <a:schemeClr val="tx1"/>
        </a:solidFill>
        <a:latin typeface="Arial" charset="0"/>
        <a:ea typeface="ＭＳ Ｐゴシック" charset="-128"/>
        <a:cs typeface="+mn-cs"/>
      </a:defRPr>
    </a:lvl2pPr>
    <a:lvl3pPr marL="957263" indent="-117475" algn="l" rtl="0" fontAlgn="base">
      <a:spcBef>
        <a:spcPct val="0"/>
      </a:spcBef>
      <a:spcAft>
        <a:spcPct val="0"/>
      </a:spcAft>
      <a:defRPr kumimoji="1" kern="1200">
        <a:solidFill>
          <a:schemeClr val="tx1"/>
        </a:solidFill>
        <a:latin typeface="Arial" charset="0"/>
        <a:ea typeface="ＭＳ Ｐゴシック" charset="-128"/>
        <a:cs typeface="+mn-cs"/>
      </a:defRPr>
    </a:lvl3pPr>
    <a:lvl4pPr marL="1435100" indent="-176213" algn="l" rtl="0" fontAlgn="base">
      <a:spcBef>
        <a:spcPct val="0"/>
      </a:spcBef>
      <a:spcAft>
        <a:spcPct val="0"/>
      </a:spcAft>
      <a:defRPr kumimoji="1" kern="1200">
        <a:solidFill>
          <a:schemeClr val="tx1"/>
        </a:solidFill>
        <a:latin typeface="Arial" charset="0"/>
        <a:ea typeface="ＭＳ Ｐゴシック" charset="-128"/>
        <a:cs typeface="+mn-cs"/>
      </a:defRPr>
    </a:lvl4pPr>
    <a:lvl5pPr marL="1914525" indent="-23495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483">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D9FA"/>
    <a:srgbClr val="DCEDFC"/>
    <a:srgbClr val="00B46D"/>
    <a:srgbClr val="FFFF66"/>
    <a:srgbClr val="FF66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15" autoAdjust="0"/>
    <p:restoredTop sz="94660"/>
  </p:normalViewPr>
  <p:slideViewPr>
    <p:cSldViewPr>
      <p:cViewPr>
        <p:scale>
          <a:sx n="86" d="100"/>
          <a:sy n="86" d="100"/>
        </p:scale>
        <p:origin x="798" y="-1086"/>
      </p:cViewPr>
      <p:guideLst>
        <p:guide orient="horz" pos="3483"/>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1" y="1"/>
            <a:ext cx="2950375" cy="497367"/>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18435" name="Rectangle 3"/>
          <p:cNvSpPr>
            <a:spLocks noGrp="1" noChangeArrowheads="1"/>
          </p:cNvSpPr>
          <p:nvPr>
            <p:ph type="dt" idx="1"/>
          </p:nvPr>
        </p:nvSpPr>
        <p:spPr bwMode="auto">
          <a:xfrm>
            <a:off x="3855221" y="1"/>
            <a:ext cx="2950374" cy="497367"/>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r">
              <a:defRPr sz="1200">
                <a:latin typeface="Arial" charset="0"/>
                <a:ea typeface="ＭＳ Ｐゴシック" pitchFamily="50" charset="-128"/>
              </a:defRPr>
            </a:lvl1pPr>
          </a:lstStyle>
          <a:p>
            <a:pPr>
              <a:defRPr/>
            </a:pPr>
            <a:endParaRPr lang="en-US" altLang="ja-JP"/>
          </a:p>
        </p:txBody>
      </p:sp>
      <p:sp>
        <p:nvSpPr>
          <p:cNvPr id="7172" name="Rectangle 4"/>
          <p:cNvSpPr>
            <a:spLocks noGrp="1" noRot="1" noChangeAspect="1" noChangeArrowheads="1" noTextEdit="1"/>
          </p:cNvSpPr>
          <p:nvPr>
            <p:ph type="sldImg" idx="2"/>
          </p:nvPr>
        </p:nvSpPr>
        <p:spPr bwMode="auto">
          <a:xfrm>
            <a:off x="2114550" y="746125"/>
            <a:ext cx="2578100"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7" name="Rectangle 5"/>
          <p:cNvSpPr>
            <a:spLocks noGrp="1" noChangeArrowheads="1"/>
          </p:cNvSpPr>
          <p:nvPr>
            <p:ph type="body" sz="quarter" idx="3"/>
          </p:nvPr>
        </p:nvSpPr>
        <p:spPr bwMode="auto">
          <a:xfrm>
            <a:off x="681844" y="4720986"/>
            <a:ext cx="5443513" cy="4471502"/>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8438" name="Rectangle 6"/>
          <p:cNvSpPr>
            <a:spLocks noGrp="1" noChangeArrowheads="1"/>
          </p:cNvSpPr>
          <p:nvPr>
            <p:ph type="ftr" sz="quarter" idx="4"/>
          </p:nvPr>
        </p:nvSpPr>
        <p:spPr bwMode="auto">
          <a:xfrm>
            <a:off x="1" y="9440372"/>
            <a:ext cx="2950375" cy="497366"/>
          </a:xfrm>
          <a:prstGeom prst="rect">
            <a:avLst/>
          </a:prstGeom>
          <a:noFill/>
          <a:ln w="9525">
            <a:noFill/>
            <a:miter lim="800000"/>
            <a:headEnd/>
            <a:tailEnd/>
          </a:ln>
          <a:effectLst/>
        </p:spPr>
        <p:txBody>
          <a:bodyPr vert="horz" wrap="square" lIns="91432" tIns="45716" rIns="91432" bIns="45716" numCol="1" anchor="b"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18439" name="Rectangle 7"/>
          <p:cNvSpPr>
            <a:spLocks noGrp="1" noChangeArrowheads="1"/>
          </p:cNvSpPr>
          <p:nvPr>
            <p:ph type="sldNum" sz="quarter" idx="5"/>
          </p:nvPr>
        </p:nvSpPr>
        <p:spPr bwMode="auto">
          <a:xfrm>
            <a:off x="3855221" y="9440372"/>
            <a:ext cx="2950374" cy="497366"/>
          </a:xfrm>
          <a:prstGeom prst="rect">
            <a:avLst/>
          </a:prstGeom>
          <a:noFill/>
          <a:ln w="9525">
            <a:noFill/>
            <a:miter lim="800000"/>
            <a:headEnd/>
            <a:tailEnd/>
          </a:ln>
          <a:effectLst/>
        </p:spPr>
        <p:txBody>
          <a:bodyPr vert="horz" wrap="square" lIns="91432" tIns="45716" rIns="91432" bIns="45716" numCol="1" anchor="b" anchorCtr="0" compatLnSpc="1">
            <a:prstTxWarp prst="textNoShape">
              <a:avLst/>
            </a:prstTxWarp>
          </a:bodyPr>
          <a:lstStyle>
            <a:lvl1pPr algn="r">
              <a:defRPr sz="1200">
                <a:latin typeface="Arial" charset="0"/>
                <a:ea typeface="ＭＳ Ｐゴシック" pitchFamily="50" charset="-128"/>
              </a:defRPr>
            </a:lvl1pPr>
          </a:lstStyle>
          <a:p>
            <a:pPr>
              <a:defRPr/>
            </a:pPr>
            <a:fld id="{C3FFD65C-11F4-433B-85B3-9E4A73395014}" type="slidenum">
              <a:rPr lang="en-US" altLang="ja-JP"/>
              <a:pPr>
                <a:defRPr/>
              </a:pPr>
              <a:t>‹#›</a:t>
            </a:fld>
            <a:endParaRPr lang="en-US" altLang="ja-JP"/>
          </a:p>
        </p:txBody>
      </p:sp>
    </p:spTree>
    <p:extLst>
      <p:ext uri="{BB962C8B-B14F-4D97-AF65-F5344CB8AC3E}">
        <p14:creationId xmlns:p14="http://schemas.microsoft.com/office/powerpoint/2010/main" val="15957952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300" kern="1200">
        <a:solidFill>
          <a:schemeClr val="tx1"/>
        </a:solidFill>
        <a:latin typeface="Arial" charset="0"/>
        <a:ea typeface="ＭＳ Ｐ明朝" pitchFamily="18" charset="-128"/>
        <a:cs typeface="+mn-cs"/>
      </a:defRPr>
    </a:lvl1pPr>
    <a:lvl2pPr marL="477838" algn="l" rtl="0" eaLnBrk="0" fontAlgn="base" hangingPunct="0">
      <a:spcBef>
        <a:spcPct val="30000"/>
      </a:spcBef>
      <a:spcAft>
        <a:spcPct val="0"/>
      </a:spcAft>
      <a:defRPr kumimoji="1" sz="1300" kern="1200">
        <a:solidFill>
          <a:schemeClr val="tx1"/>
        </a:solidFill>
        <a:latin typeface="Arial" charset="0"/>
        <a:ea typeface="ＭＳ Ｐ明朝" pitchFamily="18" charset="-128"/>
        <a:cs typeface="+mn-cs"/>
      </a:defRPr>
    </a:lvl2pPr>
    <a:lvl3pPr marL="957263" algn="l" rtl="0" eaLnBrk="0" fontAlgn="base" hangingPunct="0">
      <a:spcBef>
        <a:spcPct val="30000"/>
      </a:spcBef>
      <a:spcAft>
        <a:spcPct val="0"/>
      </a:spcAft>
      <a:defRPr kumimoji="1" sz="1300" kern="1200">
        <a:solidFill>
          <a:schemeClr val="tx1"/>
        </a:solidFill>
        <a:latin typeface="Arial" charset="0"/>
        <a:ea typeface="ＭＳ Ｐ明朝" pitchFamily="18" charset="-128"/>
        <a:cs typeface="+mn-cs"/>
      </a:defRPr>
    </a:lvl3pPr>
    <a:lvl4pPr marL="1435100" algn="l" rtl="0" eaLnBrk="0" fontAlgn="base" hangingPunct="0">
      <a:spcBef>
        <a:spcPct val="30000"/>
      </a:spcBef>
      <a:spcAft>
        <a:spcPct val="0"/>
      </a:spcAft>
      <a:defRPr kumimoji="1" sz="1300" kern="1200">
        <a:solidFill>
          <a:schemeClr val="tx1"/>
        </a:solidFill>
        <a:latin typeface="Arial" charset="0"/>
        <a:ea typeface="ＭＳ Ｐ明朝" pitchFamily="18" charset="-128"/>
        <a:cs typeface="+mn-cs"/>
      </a:defRPr>
    </a:lvl4pPr>
    <a:lvl5pPr marL="1914525" algn="l" rtl="0" eaLnBrk="0" fontAlgn="base" hangingPunct="0">
      <a:spcBef>
        <a:spcPct val="30000"/>
      </a:spcBef>
      <a:spcAft>
        <a:spcPct val="0"/>
      </a:spcAft>
      <a:defRPr kumimoji="1" sz="1300" kern="1200">
        <a:solidFill>
          <a:schemeClr val="tx1"/>
        </a:solidFill>
        <a:latin typeface="Arial" charset="0"/>
        <a:ea typeface="ＭＳ Ｐ明朝" pitchFamily="18" charset="-128"/>
        <a:cs typeface="+mn-cs"/>
      </a:defRPr>
    </a:lvl5pPr>
    <a:lvl6pPr marL="2394596" algn="l" defTabSz="957838" rtl="0" eaLnBrk="1" latinLnBrk="0" hangingPunct="1">
      <a:defRPr kumimoji="1" sz="1300" kern="1200">
        <a:solidFill>
          <a:schemeClr val="tx1"/>
        </a:solidFill>
        <a:latin typeface="+mn-lt"/>
        <a:ea typeface="+mn-ea"/>
        <a:cs typeface="+mn-cs"/>
      </a:defRPr>
    </a:lvl6pPr>
    <a:lvl7pPr marL="2873515" algn="l" defTabSz="957838" rtl="0" eaLnBrk="1" latinLnBrk="0" hangingPunct="1">
      <a:defRPr kumimoji="1" sz="1300" kern="1200">
        <a:solidFill>
          <a:schemeClr val="tx1"/>
        </a:solidFill>
        <a:latin typeface="+mn-lt"/>
        <a:ea typeface="+mn-ea"/>
        <a:cs typeface="+mn-cs"/>
      </a:defRPr>
    </a:lvl7pPr>
    <a:lvl8pPr marL="3352434" algn="l" defTabSz="957838" rtl="0" eaLnBrk="1" latinLnBrk="0" hangingPunct="1">
      <a:defRPr kumimoji="1" sz="1300" kern="1200">
        <a:solidFill>
          <a:schemeClr val="tx1"/>
        </a:solidFill>
        <a:latin typeface="+mn-lt"/>
        <a:ea typeface="+mn-ea"/>
        <a:cs typeface="+mn-cs"/>
      </a:defRPr>
    </a:lvl8pPr>
    <a:lvl9pPr marL="3831353" algn="l" defTabSz="957838"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C3FFD65C-11F4-433B-85B3-9E4A73395014}" type="slidenum">
              <a:rPr lang="en-US" altLang="ja-JP" smtClean="0"/>
              <a:pPr>
                <a:defRPr/>
              </a:pPr>
              <a:t>1</a:t>
            </a:fld>
            <a:endParaRPr lang="en-US" altLang="ja-JP"/>
          </a:p>
        </p:txBody>
      </p:sp>
    </p:spTree>
    <p:extLst>
      <p:ext uri="{BB962C8B-B14F-4D97-AF65-F5344CB8AC3E}">
        <p14:creationId xmlns:p14="http://schemas.microsoft.com/office/powerpoint/2010/main" val="2880405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ー 1"/>
          <p:cNvSpPr>
            <a:spLocks noGrp="1" noRot="1" noChangeAspect="1" noTextEdit="1"/>
          </p:cNvSpPr>
          <p:nvPr>
            <p:ph type="sldImg"/>
          </p:nvPr>
        </p:nvSpPr>
        <p:spPr>
          <a:ln/>
        </p:spPr>
      </p:sp>
      <p:sp>
        <p:nvSpPr>
          <p:cNvPr id="8195"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smtClean="0">
              <a:ea typeface="ＭＳ Ｐ明朝" charset="-128"/>
            </a:endParaRPr>
          </a:p>
        </p:txBody>
      </p:sp>
      <p:sp>
        <p:nvSpPr>
          <p:cNvPr id="8196" name="スライド番号プレースホルダー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300">
                <a:solidFill>
                  <a:schemeClr val="tx1"/>
                </a:solidFill>
                <a:latin typeface="Arial" charset="0"/>
                <a:ea typeface="ＭＳ Ｐ明朝" charset="-128"/>
              </a:defRPr>
            </a:lvl1pPr>
            <a:lvl2pPr marL="749414" indent="-288236" eaLnBrk="0" hangingPunct="0">
              <a:spcBef>
                <a:spcPct val="30000"/>
              </a:spcBef>
              <a:defRPr kumimoji="1" sz="1300">
                <a:solidFill>
                  <a:schemeClr val="tx1"/>
                </a:solidFill>
                <a:latin typeface="Arial" charset="0"/>
                <a:ea typeface="ＭＳ Ｐ明朝" charset="-128"/>
              </a:defRPr>
            </a:lvl2pPr>
            <a:lvl3pPr marL="1152944" indent="-230589" eaLnBrk="0" hangingPunct="0">
              <a:spcBef>
                <a:spcPct val="30000"/>
              </a:spcBef>
              <a:defRPr kumimoji="1" sz="1300">
                <a:solidFill>
                  <a:schemeClr val="tx1"/>
                </a:solidFill>
                <a:latin typeface="Arial" charset="0"/>
                <a:ea typeface="ＭＳ Ｐ明朝" charset="-128"/>
              </a:defRPr>
            </a:lvl3pPr>
            <a:lvl4pPr marL="1614122" indent="-230589" eaLnBrk="0" hangingPunct="0">
              <a:spcBef>
                <a:spcPct val="30000"/>
              </a:spcBef>
              <a:defRPr kumimoji="1" sz="1300">
                <a:solidFill>
                  <a:schemeClr val="tx1"/>
                </a:solidFill>
                <a:latin typeface="Arial" charset="0"/>
                <a:ea typeface="ＭＳ Ｐ明朝" charset="-128"/>
              </a:defRPr>
            </a:lvl4pPr>
            <a:lvl5pPr marL="2075299" indent="-230589" eaLnBrk="0" hangingPunct="0">
              <a:spcBef>
                <a:spcPct val="30000"/>
              </a:spcBef>
              <a:defRPr kumimoji="1" sz="1300">
                <a:solidFill>
                  <a:schemeClr val="tx1"/>
                </a:solidFill>
                <a:latin typeface="Arial" charset="0"/>
                <a:ea typeface="ＭＳ Ｐ明朝" charset="-128"/>
              </a:defRPr>
            </a:lvl5pPr>
            <a:lvl6pPr marL="2536477" indent="-230589" eaLnBrk="0" fontAlgn="base" hangingPunct="0">
              <a:spcBef>
                <a:spcPct val="30000"/>
              </a:spcBef>
              <a:spcAft>
                <a:spcPct val="0"/>
              </a:spcAft>
              <a:defRPr kumimoji="1" sz="1300">
                <a:solidFill>
                  <a:schemeClr val="tx1"/>
                </a:solidFill>
                <a:latin typeface="Arial" charset="0"/>
                <a:ea typeface="ＭＳ Ｐ明朝" charset="-128"/>
              </a:defRPr>
            </a:lvl6pPr>
            <a:lvl7pPr marL="2997655" indent="-230589" eaLnBrk="0" fontAlgn="base" hangingPunct="0">
              <a:spcBef>
                <a:spcPct val="30000"/>
              </a:spcBef>
              <a:spcAft>
                <a:spcPct val="0"/>
              </a:spcAft>
              <a:defRPr kumimoji="1" sz="1300">
                <a:solidFill>
                  <a:schemeClr val="tx1"/>
                </a:solidFill>
                <a:latin typeface="Arial" charset="0"/>
                <a:ea typeface="ＭＳ Ｐ明朝" charset="-128"/>
              </a:defRPr>
            </a:lvl7pPr>
            <a:lvl8pPr marL="3458832" indent="-230589" eaLnBrk="0" fontAlgn="base" hangingPunct="0">
              <a:spcBef>
                <a:spcPct val="30000"/>
              </a:spcBef>
              <a:spcAft>
                <a:spcPct val="0"/>
              </a:spcAft>
              <a:defRPr kumimoji="1" sz="1300">
                <a:solidFill>
                  <a:schemeClr val="tx1"/>
                </a:solidFill>
                <a:latin typeface="Arial" charset="0"/>
                <a:ea typeface="ＭＳ Ｐ明朝" charset="-128"/>
              </a:defRPr>
            </a:lvl8pPr>
            <a:lvl9pPr marL="3920010" indent="-230589" eaLnBrk="0" fontAlgn="base" hangingPunct="0">
              <a:spcBef>
                <a:spcPct val="30000"/>
              </a:spcBef>
              <a:spcAft>
                <a:spcPct val="0"/>
              </a:spcAft>
              <a:defRPr kumimoji="1" sz="1300">
                <a:solidFill>
                  <a:schemeClr val="tx1"/>
                </a:solidFill>
                <a:latin typeface="Arial" charset="0"/>
                <a:ea typeface="ＭＳ Ｐ明朝" charset="-128"/>
              </a:defRPr>
            </a:lvl9pPr>
          </a:lstStyle>
          <a:p>
            <a:pPr eaLnBrk="1" hangingPunct="1">
              <a:spcBef>
                <a:spcPct val="0"/>
              </a:spcBef>
            </a:pPr>
            <a:fld id="{FD48D231-46D0-409F-9797-6983523C5650}" type="slidenum">
              <a:rPr lang="en-US" altLang="ja-JP" sz="1200">
                <a:ea typeface="ＭＳ Ｐゴシック" charset="-128"/>
              </a:rPr>
              <a:pPr eaLnBrk="1" hangingPunct="1">
                <a:spcBef>
                  <a:spcPct val="0"/>
                </a:spcBef>
              </a:pPr>
              <a:t>2</a:t>
            </a:fld>
            <a:endParaRPr lang="en-US" altLang="ja-JP" sz="1200">
              <a:ea typeface="ＭＳ Ｐゴシック" charset="-128"/>
            </a:endParaRPr>
          </a:p>
        </p:txBody>
      </p:sp>
    </p:spTree>
    <p:extLst>
      <p:ext uri="{BB962C8B-B14F-4D97-AF65-F5344CB8AC3E}">
        <p14:creationId xmlns:p14="http://schemas.microsoft.com/office/powerpoint/2010/main" val="31352045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400050" y="1981200"/>
            <a:ext cx="5888736" cy="26416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ja-JP" altLang="en-US" smtClean="0"/>
              <a:t>マスター タイトルの書式設定</a:t>
            </a:r>
            <a:endParaRPr lang="en-US"/>
          </a:p>
        </p:txBody>
      </p:sp>
      <p:sp>
        <p:nvSpPr>
          <p:cNvPr id="17" name="Subtitle 16"/>
          <p:cNvSpPr>
            <a:spLocks noGrp="1"/>
          </p:cNvSpPr>
          <p:nvPr>
            <p:ph type="subTitle" idx="1"/>
          </p:nvPr>
        </p:nvSpPr>
        <p:spPr>
          <a:xfrm>
            <a:off x="400050" y="4663441"/>
            <a:ext cx="5891022" cy="2531533"/>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smtClean="0"/>
              <a:t>マスター サブタイトルの書式設定</a:t>
            </a:r>
            <a:endParaRPr lang="en-US"/>
          </a:p>
        </p:txBody>
      </p:sp>
      <p:sp>
        <p:nvSpPr>
          <p:cNvPr id="4" name="Date Placeholder 29"/>
          <p:cNvSpPr>
            <a:spLocks noGrp="1"/>
          </p:cNvSpPr>
          <p:nvPr>
            <p:ph type="dt" sz="half" idx="10"/>
          </p:nvPr>
        </p:nvSpPr>
        <p:spPr/>
        <p:txBody>
          <a:bodyPr/>
          <a:lstStyle>
            <a:lvl1pPr>
              <a:defRPr/>
            </a:lvl1pPr>
          </a:lstStyle>
          <a:p>
            <a:pPr>
              <a:defRPr/>
            </a:pPr>
            <a:endParaRPr lang="en-US" altLang="ja-JP"/>
          </a:p>
        </p:txBody>
      </p:sp>
      <p:sp>
        <p:nvSpPr>
          <p:cNvPr id="5" name="Footer Placeholder 18"/>
          <p:cNvSpPr>
            <a:spLocks noGrp="1"/>
          </p:cNvSpPr>
          <p:nvPr>
            <p:ph type="ftr" sz="quarter" idx="11"/>
          </p:nvPr>
        </p:nvSpPr>
        <p:spPr/>
        <p:txBody>
          <a:bodyPr/>
          <a:lstStyle>
            <a:lvl1pPr>
              <a:defRPr/>
            </a:lvl1pPr>
          </a:lstStyle>
          <a:p>
            <a:pPr>
              <a:defRPr/>
            </a:pPr>
            <a:endParaRPr lang="en-US" altLang="ja-JP"/>
          </a:p>
        </p:txBody>
      </p:sp>
      <p:sp>
        <p:nvSpPr>
          <p:cNvPr id="6" name="Slide Number Placeholder 26"/>
          <p:cNvSpPr>
            <a:spLocks noGrp="1"/>
          </p:cNvSpPr>
          <p:nvPr>
            <p:ph type="sldNum" sz="quarter" idx="12"/>
          </p:nvPr>
        </p:nvSpPr>
        <p:spPr/>
        <p:txBody>
          <a:bodyPr/>
          <a:lstStyle>
            <a:lvl1pPr>
              <a:defRPr/>
            </a:lvl1pPr>
          </a:lstStyle>
          <a:p>
            <a:pPr>
              <a:defRPr/>
            </a:pPr>
            <a:fld id="{3A27E895-76BC-476E-9525-A3E85C367E21}" type="slidenum">
              <a:rPr lang="en-US" altLang="ja-JP"/>
              <a:pPr>
                <a:defRPr/>
              </a:pPr>
              <a:t>‹#›</a:t>
            </a:fld>
            <a:endParaRPr lang="en-US" altLang="ja-JP"/>
          </a:p>
        </p:txBody>
      </p:sp>
    </p:spTree>
    <p:extLst>
      <p:ext uri="{BB962C8B-B14F-4D97-AF65-F5344CB8AC3E}">
        <p14:creationId xmlns:p14="http://schemas.microsoft.com/office/powerpoint/2010/main" val="3789398221"/>
      </p:ext>
    </p:extLst>
  </p:cSld>
  <p:clrMapOvr>
    <a:overrideClrMapping bg1="dk1" tx1="lt1" bg2="dk2" tx2="lt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9"/>
          <p:cNvSpPr>
            <a:spLocks noGrp="1"/>
          </p:cNvSpPr>
          <p:nvPr>
            <p:ph type="dt" sz="half" idx="10"/>
          </p:nvPr>
        </p:nvSpPr>
        <p:spPr/>
        <p:txBody>
          <a:bodyPr/>
          <a:lstStyle>
            <a:lvl1pPr>
              <a:defRPr/>
            </a:lvl1pPr>
          </a:lstStyle>
          <a:p>
            <a:pPr>
              <a:defRPr/>
            </a:pPr>
            <a:endParaRPr lang="en-US" altLang="ja-JP"/>
          </a:p>
        </p:txBody>
      </p:sp>
      <p:sp>
        <p:nvSpPr>
          <p:cNvPr id="5" name="Footer Placeholder 21"/>
          <p:cNvSpPr>
            <a:spLocks noGrp="1"/>
          </p:cNvSpPr>
          <p:nvPr>
            <p:ph type="ftr" sz="quarter" idx="11"/>
          </p:nvPr>
        </p:nvSpPr>
        <p:spPr/>
        <p:txBody>
          <a:bodyPr/>
          <a:lstStyle>
            <a:lvl1pPr>
              <a:defRPr/>
            </a:lvl1pPr>
          </a:lstStyle>
          <a:p>
            <a:pPr>
              <a:defRPr/>
            </a:pPr>
            <a:endParaRPr lang="en-US" altLang="ja-JP"/>
          </a:p>
        </p:txBody>
      </p:sp>
      <p:sp>
        <p:nvSpPr>
          <p:cNvPr id="6" name="Slide Number Placeholder 17"/>
          <p:cNvSpPr>
            <a:spLocks noGrp="1"/>
          </p:cNvSpPr>
          <p:nvPr>
            <p:ph type="sldNum" sz="quarter" idx="12"/>
          </p:nvPr>
        </p:nvSpPr>
        <p:spPr/>
        <p:txBody>
          <a:bodyPr/>
          <a:lstStyle>
            <a:lvl1pPr>
              <a:defRPr/>
            </a:lvl1pPr>
          </a:lstStyle>
          <a:p>
            <a:pPr>
              <a:defRPr/>
            </a:pPr>
            <a:fld id="{501299D3-0A22-4C25-8248-57783ECFFD63}" type="slidenum">
              <a:rPr lang="en-US" altLang="ja-JP"/>
              <a:pPr>
                <a:defRPr/>
              </a:pPr>
              <a:t>‹#›</a:t>
            </a:fld>
            <a:endParaRPr lang="en-US" altLang="ja-JP"/>
          </a:p>
        </p:txBody>
      </p:sp>
    </p:spTree>
    <p:extLst>
      <p:ext uri="{BB962C8B-B14F-4D97-AF65-F5344CB8AC3E}">
        <p14:creationId xmlns:p14="http://schemas.microsoft.com/office/powerpoint/2010/main" val="1502231777"/>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1320802"/>
            <a:ext cx="1543050" cy="7528102"/>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342900" y="1320802"/>
            <a:ext cx="4514850" cy="7528102"/>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9"/>
          <p:cNvSpPr>
            <a:spLocks noGrp="1"/>
          </p:cNvSpPr>
          <p:nvPr>
            <p:ph type="dt" sz="half" idx="10"/>
          </p:nvPr>
        </p:nvSpPr>
        <p:spPr/>
        <p:txBody>
          <a:bodyPr/>
          <a:lstStyle>
            <a:lvl1pPr>
              <a:defRPr/>
            </a:lvl1pPr>
          </a:lstStyle>
          <a:p>
            <a:pPr>
              <a:defRPr/>
            </a:pPr>
            <a:endParaRPr lang="en-US" altLang="ja-JP"/>
          </a:p>
        </p:txBody>
      </p:sp>
      <p:sp>
        <p:nvSpPr>
          <p:cNvPr id="5" name="Footer Placeholder 21"/>
          <p:cNvSpPr>
            <a:spLocks noGrp="1"/>
          </p:cNvSpPr>
          <p:nvPr>
            <p:ph type="ftr" sz="quarter" idx="11"/>
          </p:nvPr>
        </p:nvSpPr>
        <p:spPr/>
        <p:txBody>
          <a:bodyPr/>
          <a:lstStyle>
            <a:lvl1pPr>
              <a:defRPr/>
            </a:lvl1pPr>
          </a:lstStyle>
          <a:p>
            <a:pPr>
              <a:defRPr/>
            </a:pPr>
            <a:endParaRPr lang="en-US" altLang="ja-JP"/>
          </a:p>
        </p:txBody>
      </p:sp>
      <p:sp>
        <p:nvSpPr>
          <p:cNvPr id="6" name="Slide Number Placeholder 17"/>
          <p:cNvSpPr>
            <a:spLocks noGrp="1"/>
          </p:cNvSpPr>
          <p:nvPr>
            <p:ph type="sldNum" sz="quarter" idx="12"/>
          </p:nvPr>
        </p:nvSpPr>
        <p:spPr/>
        <p:txBody>
          <a:bodyPr/>
          <a:lstStyle>
            <a:lvl1pPr>
              <a:defRPr/>
            </a:lvl1pPr>
          </a:lstStyle>
          <a:p>
            <a:pPr>
              <a:defRPr/>
            </a:pPr>
            <a:fld id="{BAE235E4-8516-45DE-9266-7517464A07AB}" type="slidenum">
              <a:rPr lang="en-US" altLang="ja-JP"/>
              <a:pPr>
                <a:defRPr/>
              </a:pPr>
              <a:t>‹#›</a:t>
            </a:fld>
            <a:endParaRPr lang="en-US" altLang="ja-JP"/>
          </a:p>
        </p:txBody>
      </p:sp>
    </p:spTree>
    <p:extLst>
      <p:ext uri="{BB962C8B-B14F-4D97-AF65-F5344CB8AC3E}">
        <p14:creationId xmlns:p14="http://schemas.microsoft.com/office/powerpoint/2010/main" val="1553721223"/>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9"/>
          <p:cNvSpPr>
            <a:spLocks noGrp="1"/>
          </p:cNvSpPr>
          <p:nvPr>
            <p:ph type="dt" sz="half" idx="10"/>
          </p:nvPr>
        </p:nvSpPr>
        <p:spPr/>
        <p:txBody>
          <a:bodyPr/>
          <a:lstStyle>
            <a:lvl1pPr>
              <a:defRPr/>
            </a:lvl1pPr>
          </a:lstStyle>
          <a:p>
            <a:pPr>
              <a:defRPr/>
            </a:pPr>
            <a:endParaRPr lang="en-US" altLang="ja-JP"/>
          </a:p>
        </p:txBody>
      </p:sp>
      <p:sp>
        <p:nvSpPr>
          <p:cNvPr id="5" name="Footer Placeholder 21"/>
          <p:cNvSpPr>
            <a:spLocks noGrp="1"/>
          </p:cNvSpPr>
          <p:nvPr>
            <p:ph type="ftr" sz="quarter" idx="11"/>
          </p:nvPr>
        </p:nvSpPr>
        <p:spPr/>
        <p:txBody>
          <a:bodyPr/>
          <a:lstStyle>
            <a:lvl1pPr>
              <a:defRPr/>
            </a:lvl1pPr>
          </a:lstStyle>
          <a:p>
            <a:pPr>
              <a:defRPr/>
            </a:pPr>
            <a:endParaRPr lang="en-US" altLang="ja-JP"/>
          </a:p>
        </p:txBody>
      </p:sp>
      <p:sp>
        <p:nvSpPr>
          <p:cNvPr id="6" name="Slide Number Placeholder 17"/>
          <p:cNvSpPr>
            <a:spLocks noGrp="1"/>
          </p:cNvSpPr>
          <p:nvPr>
            <p:ph type="sldNum" sz="quarter" idx="12"/>
          </p:nvPr>
        </p:nvSpPr>
        <p:spPr/>
        <p:txBody>
          <a:bodyPr/>
          <a:lstStyle>
            <a:lvl1pPr>
              <a:defRPr/>
            </a:lvl1pPr>
          </a:lstStyle>
          <a:p>
            <a:pPr>
              <a:defRPr/>
            </a:pPr>
            <a:fld id="{75289788-50E5-4137-8734-4B433D14A7E8}" type="slidenum">
              <a:rPr lang="en-US" altLang="ja-JP"/>
              <a:pPr>
                <a:defRPr/>
              </a:pPr>
              <a:t>‹#›</a:t>
            </a:fld>
            <a:endParaRPr lang="en-US" altLang="ja-JP"/>
          </a:p>
        </p:txBody>
      </p:sp>
    </p:spTree>
    <p:extLst>
      <p:ext uri="{BB962C8B-B14F-4D97-AF65-F5344CB8AC3E}">
        <p14:creationId xmlns:p14="http://schemas.microsoft.com/office/powerpoint/2010/main" val="94295983"/>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7764" y="1901952"/>
            <a:ext cx="5829300" cy="1967992"/>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397764" y="3906737"/>
            <a:ext cx="5829300" cy="2180695"/>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lvl1pPr>
              <a:defRPr/>
            </a:lvl1pPr>
          </a:lstStyle>
          <a:p>
            <a:pPr>
              <a:defRPr/>
            </a:pPr>
            <a:endParaRPr lang="en-US" altLang="ja-JP"/>
          </a:p>
        </p:txBody>
      </p:sp>
      <p:sp>
        <p:nvSpPr>
          <p:cNvPr id="5" name="Footer Placeholder 4"/>
          <p:cNvSpPr>
            <a:spLocks noGrp="1"/>
          </p:cNvSpPr>
          <p:nvPr>
            <p:ph type="ftr" sz="quarter" idx="11"/>
          </p:nvPr>
        </p:nvSpPr>
        <p:spPr/>
        <p:txBody>
          <a:bodyPr/>
          <a:lstStyle>
            <a:lvl1pPr>
              <a:defRPr/>
            </a:lvl1pPr>
          </a:lstStyle>
          <a:p>
            <a:pPr>
              <a:defRPr/>
            </a:pPr>
            <a:endParaRPr lang="en-US" altLang="ja-JP"/>
          </a:p>
        </p:txBody>
      </p:sp>
      <p:sp>
        <p:nvSpPr>
          <p:cNvPr id="6" name="Slide Number Placeholder 5"/>
          <p:cNvSpPr>
            <a:spLocks noGrp="1"/>
          </p:cNvSpPr>
          <p:nvPr>
            <p:ph type="sldNum" sz="quarter" idx="12"/>
          </p:nvPr>
        </p:nvSpPr>
        <p:spPr/>
        <p:txBody>
          <a:bodyPr/>
          <a:lstStyle>
            <a:lvl1pPr>
              <a:defRPr/>
            </a:lvl1pPr>
          </a:lstStyle>
          <a:p>
            <a:pPr>
              <a:defRPr/>
            </a:pPr>
            <a:fld id="{E492FB27-8D59-4019-AD46-CA4A515D499F}" type="slidenum">
              <a:rPr lang="en-US" altLang="ja-JP"/>
              <a:pPr>
                <a:defRPr/>
              </a:pPr>
              <a:t>‹#›</a:t>
            </a:fld>
            <a:endParaRPr lang="en-US" altLang="ja-JP"/>
          </a:p>
        </p:txBody>
      </p:sp>
    </p:spTree>
    <p:extLst>
      <p:ext uri="{BB962C8B-B14F-4D97-AF65-F5344CB8AC3E}">
        <p14:creationId xmlns:p14="http://schemas.microsoft.com/office/powerpoint/2010/main" val="1410792790"/>
      </p:ext>
    </p:extLst>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342900" y="1017016"/>
            <a:ext cx="6172200" cy="1651000"/>
          </a:xfrm>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342900" y="2773456"/>
            <a:ext cx="3028950" cy="6405880"/>
          </a:xfrm>
        </p:spPr>
        <p:txBody>
          <a:bodyPr/>
          <a:lstStyle>
            <a:lvl1pPr>
              <a:defRPr sz="2600"/>
            </a:lvl1pPr>
            <a:lvl2pPr>
              <a:defRPr sz="2400"/>
            </a:lvl2pPr>
            <a:lvl3pPr>
              <a:defRPr sz="2000"/>
            </a:lvl3pPr>
            <a:lvl4pPr>
              <a:defRPr sz="1800"/>
            </a:lvl4pPr>
            <a:lvl5pPr>
              <a:defRPr sz="18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3486150" y="2773456"/>
            <a:ext cx="3028950" cy="6405880"/>
          </a:xfrm>
        </p:spPr>
        <p:txBody>
          <a:bodyPr/>
          <a:lstStyle>
            <a:lvl1pPr>
              <a:defRPr sz="2600"/>
            </a:lvl1pPr>
            <a:lvl2pPr>
              <a:defRPr sz="2400"/>
            </a:lvl2pPr>
            <a:lvl3pPr>
              <a:defRPr sz="2000"/>
            </a:lvl3pPr>
            <a:lvl4pPr>
              <a:defRPr sz="1800"/>
            </a:lvl4pPr>
            <a:lvl5pPr>
              <a:defRPr sz="18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Date Placeholder 9"/>
          <p:cNvSpPr>
            <a:spLocks noGrp="1"/>
          </p:cNvSpPr>
          <p:nvPr>
            <p:ph type="dt" sz="half" idx="10"/>
          </p:nvPr>
        </p:nvSpPr>
        <p:spPr/>
        <p:txBody>
          <a:bodyPr/>
          <a:lstStyle>
            <a:lvl1pPr>
              <a:defRPr/>
            </a:lvl1pPr>
          </a:lstStyle>
          <a:p>
            <a:pPr>
              <a:defRPr/>
            </a:pPr>
            <a:endParaRPr lang="en-US" altLang="ja-JP"/>
          </a:p>
        </p:txBody>
      </p:sp>
      <p:sp>
        <p:nvSpPr>
          <p:cNvPr id="6" name="Footer Placeholder 21"/>
          <p:cNvSpPr>
            <a:spLocks noGrp="1"/>
          </p:cNvSpPr>
          <p:nvPr>
            <p:ph type="ftr" sz="quarter" idx="11"/>
          </p:nvPr>
        </p:nvSpPr>
        <p:spPr/>
        <p:txBody>
          <a:bodyPr/>
          <a:lstStyle>
            <a:lvl1pPr>
              <a:defRPr/>
            </a:lvl1pPr>
          </a:lstStyle>
          <a:p>
            <a:pPr>
              <a:defRPr/>
            </a:pPr>
            <a:endParaRPr lang="en-US" altLang="ja-JP"/>
          </a:p>
        </p:txBody>
      </p:sp>
      <p:sp>
        <p:nvSpPr>
          <p:cNvPr id="7" name="Slide Number Placeholder 17"/>
          <p:cNvSpPr>
            <a:spLocks noGrp="1"/>
          </p:cNvSpPr>
          <p:nvPr>
            <p:ph type="sldNum" sz="quarter" idx="12"/>
          </p:nvPr>
        </p:nvSpPr>
        <p:spPr/>
        <p:txBody>
          <a:bodyPr/>
          <a:lstStyle>
            <a:lvl1pPr>
              <a:defRPr/>
            </a:lvl1pPr>
          </a:lstStyle>
          <a:p>
            <a:pPr>
              <a:defRPr/>
            </a:pPr>
            <a:fld id="{ABBFABAE-28E2-4A89-9DA3-4472DDCA7485}" type="slidenum">
              <a:rPr lang="en-US" altLang="ja-JP"/>
              <a:pPr>
                <a:defRPr/>
              </a:pPr>
              <a:t>‹#›</a:t>
            </a:fld>
            <a:endParaRPr lang="en-US" altLang="ja-JP"/>
          </a:p>
        </p:txBody>
      </p:sp>
    </p:spTree>
    <p:extLst>
      <p:ext uri="{BB962C8B-B14F-4D97-AF65-F5344CB8AC3E}">
        <p14:creationId xmlns:p14="http://schemas.microsoft.com/office/powerpoint/2010/main" val="164635610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342900" y="1017016"/>
            <a:ext cx="6172200" cy="1651000"/>
          </a:xfrm>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342900" y="2679803"/>
            <a:ext cx="3030141" cy="952397"/>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4" name="Text Placeholder 3"/>
          <p:cNvSpPr>
            <a:spLocks noGrp="1"/>
          </p:cNvSpPr>
          <p:nvPr>
            <p:ph type="body" sz="half" idx="3"/>
          </p:nvPr>
        </p:nvSpPr>
        <p:spPr>
          <a:xfrm>
            <a:off x="3483769" y="2686317"/>
            <a:ext cx="3031331" cy="945884"/>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5" name="Content Placeholder 4"/>
          <p:cNvSpPr>
            <a:spLocks noGrp="1"/>
          </p:cNvSpPr>
          <p:nvPr>
            <p:ph sz="quarter" idx="2"/>
          </p:nvPr>
        </p:nvSpPr>
        <p:spPr>
          <a:xfrm>
            <a:off x="342900" y="3632200"/>
            <a:ext cx="3030141" cy="5554929"/>
          </a:xfrm>
        </p:spPr>
        <p:txBody>
          <a:bodyPr tIns="0"/>
          <a:lstStyle>
            <a:lvl1pPr>
              <a:defRPr sz="2200"/>
            </a:lvl1pPr>
            <a:lvl2pPr>
              <a:defRPr sz="2000"/>
            </a:lvl2pPr>
            <a:lvl3pPr>
              <a:defRPr sz="1800"/>
            </a:lvl3pPr>
            <a:lvl4pPr>
              <a:defRPr sz="1600"/>
            </a:lvl4pPr>
            <a:lvl5pPr>
              <a:defRPr sz="16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6" name="Content Placeholder 5"/>
          <p:cNvSpPr>
            <a:spLocks noGrp="1"/>
          </p:cNvSpPr>
          <p:nvPr>
            <p:ph sz="quarter" idx="4"/>
          </p:nvPr>
        </p:nvSpPr>
        <p:spPr>
          <a:xfrm>
            <a:off x="3483769" y="3632200"/>
            <a:ext cx="3031331" cy="5554929"/>
          </a:xfrm>
        </p:spPr>
        <p:txBody>
          <a:bodyPr tIns="0"/>
          <a:lstStyle>
            <a:lvl1pPr>
              <a:defRPr sz="2200"/>
            </a:lvl1pPr>
            <a:lvl2pPr>
              <a:defRPr sz="2000"/>
            </a:lvl2pPr>
            <a:lvl3pPr>
              <a:defRPr sz="1800"/>
            </a:lvl3pPr>
            <a:lvl4pPr>
              <a:defRPr sz="1600"/>
            </a:lvl4pPr>
            <a:lvl5pPr>
              <a:defRPr sz="16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9"/>
          <p:cNvSpPr>
            <a:spLocks noGrp="1"/>
          </p:cNvSpPr>
          <p:nvPr>
            <p:ph type="dt" sz="half" idx="10"/>
          </p:nvPr>
        </p:nvSpPr>
        <p:spPr/>
        <p:txBody>
          <a:bodyPr/>
          <a:lstStyle>
            <a:lvl1pPr>
              <a:defRPr/>
            </a:lvl1pPr>
          </a:lstStyle>
          <a:p>
            <a:pPr>
              <a:defRPr/>
            </a:pPr>
            <a:endParaRPr lang="en-US" altLang="ja-JP"/>
          </a:p>
        </p:txBody>
      </p:sp>
      <p:sp>
        <p:nvSpPr>
          <p:cNvPr id="8" name="Footer Placeholder 21"/>
          <p:cNvSpPr>
            <a:spLocks noGrp="1"/>
          </p:cNvSpPr>
          <p:nvPr>
            <p:ph type="ftr" sz="quarter" idx="11"/>
          </p:nvPr>
        </p:nvSpPr>
        <p:spPr/>
        <p:txBody>
          <a:bodyPr/>
          <a:lstStyle>
            <a:lvl1pPr>
              <a:defRPr/>
            </a:lvl1pPr>
          </a:lstStyle>
          <a:p>
            <a:pPr>
              <a:defRPr/>
            </a:pPr>
            <a:endParaRPr lang="en-US" altLang="ja-JP"/>
          </a:p>
        </p:txBody>
      </p:sp>
      <p:sp>
        <p:nvSpPr>
          <p:cNvPr id="9" name="Slide Number Placeholder 17"/>
          <p:cNvSpPr>
            <a:spLocks noGrp="1"/>
          </p:cNvSpPr>
          <p:nvPr>
            <p:ph type="sldNum" sz="quarter" idx="12"/>
          </p:nvPr>
        </p:nvSpPr>
        <p:spPr/>
        <p:txBody>
          <a:bodyPr/>
          <a:lstStyle>
            <a:lvl1pPr>
              <a:defRPr/>
            </a:lvl1pPr>
          </a:lstStyle>
          <a:p>
            <a:pPr>
              <a:defRPr/>
            </a:pPr>
            <a:fld id="{9B1B861F-09F7-4D07-A11C-98B5895529A5}" type="slidenum">
              <a:rPr lang="en-US" altLang="ja-JP"/>
              <a:pPr>
                <a:defRPr/>
              </a:pPr>
              <a:t>‹#›</a:t>
            </a:fld>
            <a:endParaRPr lang="en-US" altLang="ja-JP"/>
          </a:p>
        </p:txBody>
      </p:sp>
    </p:spTree>
    <p:extLst>
      <p:ext uri="{BB962C8B-B14F-4D97-AF65-F5344CB8AC3E}">
        <p14:creationId xmlns:p14="http://schemas.microsoft.com/office/powerpoint/2010/main" val="2316056592"/>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342900" y="1017016"/>
            <a:ext cx="6229350" cy="1651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ja-JP" altLang="en-US" smtClean="0"/>
              <a:t>マスター タイトルの書式設定</a:t>
            </a:r>
            <a:endParaRPr lang="en-US"/>
          </a:p>
        </p:txBody>
      </p:sp>
      <p:sp>
        <p:nvSpPr>
          <p:cNvPr id="3" name="Date Placeholder 9"/>
          <p:cNvSpPr>
            <a:spLocks noGrp="1"/>
          </p:cNvSpPr>
          <p:nvPr>
            <p:ph type="dt" sz="half" idx="10"/>
          </p:nvPr>
        </p:nvSpPr>
        <p:spPr/>
        <p:txBody>
          <a:bodyPr/>
          <a:lstStyle>
            <a:lvl1pPr>
              <a:defRPr/>
            </a:lvl1pPr>
          </a:lstStyle>
          <a:p>
            <a:pPr>
              <a:defRPr/>
            </a:pPr>
            <a:endParaRPr lang="en-US" altLang="ja-JP"/>
          </a:p>
        </p:txBody>
      </p:sp>
      <p:sp>
        <p:nvSpPr>
          <p:cNvPr id="4" name="Footer Placeholder 21"/>
          <p:cNvSpPr>
            <a:spLocks noGrp="1"/>
          </p:cNvSpPr>
          <p:nvPr>
            <p:ph type="ftr" sz="quarter" idx="11"/>
          </p:nvPr>
        </p:nvSpPr>
        <p:spPr/>
        <p:txBody>
          <a:bodyPr/>
          <a:lstStyle>
            <a:lvl1pPr>
              <a:defRPr/>
            </a:lvl1pPr>
          </a:lstStyle>
          <a:p>
            <a:pPr>
              <a:defRPr/>
            </a:pPr>
            <a:endParaRPr lang="en-US" altLang="ja-JP"/>
          </a:p>
        </p:txBody>
      </p:sp>
      <p:sp>
        <p:nvSpPr>
          <p:cNvPr id="5" name="Slide Number Placeholder 17"/>
          <p:cNvSpPr>
            <a:spLocks noGrp="1"/>
          </p:cNvSpPr>
          <p:nvPr>
            <p:ph type="sldNum" sz="quarter" idx="12"/>
          </p:nvPr>
        </p:nvSpPr>
        <p:spPr/>
        <p:txBody>
          <a:bodyPr/>
          <a:lstStyle>
            <a:lvl1pPr>
              <a:defRPr/>
            </a:lvl1pPr>
          </a:lstStyle>
          <a:p>
            <a:pPr>
              <a:defRPr/>
            </a:pPr>
            <a:fld id="{EB2BCACD-1843-4817-8C18-C1437B83DCDA}" type="slidenum">
              <a:rPr lang="en-US" altLang="ja-JP"/>
              <a:pPr>
                <a:defRPr/>
              </a:pPr>
              <a:t>‹#›</a:t>
            </a:fld>
            <a:endParaRPr lang="en-US" altLang="ja-JP"/>
          </a:p>
        </p:txBody>
      </p:sp>
    </p:spTree>
    <p:extLst>
      <p:ext uri="{BB962C8B-B14F-4D97-AF65-F5344CB8AC3E}">
        <p14:creationId xmlns:p14="http://schemas.microsoft.com/office/powerpoint/2010/main" val="2089174258"/>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ltLang="ja-JP"/>
          </a:p>
        </p:txBody>
      </p:sp>
      <p:sp>
        <p:nvSpPr>
          <p:cNvPr id="3" name="Footer Placeholder 21"/>
          <p:cNvSpPr>
            <a:spLocks noGrp="1"/>
          </p:cNvSpPr>
          <p:nvPr>
            <p:ph type="ftr" sz="quarter" idx="11"/>
          </p:nvPr>
        </p:nvSpPr>
        <p:spPr/>
        <p:txBody>
          <a:bodyPr/>
          <a:lstStyle>
            <a:lvl1pPr>
              <a:defRPr/>
            </a:lvl1pPr>
          </a:lstStyle>
          <a:p>
            <a:pPr>
              <a:defRPr/>
            </a:pPr>
            <a:endParaRPr lang="en-US" altLang="ja-JP"/>
          </a:p>
        </p:txBody>
      </p:sp>
      <p:sp>
        <p:nvSpPr>
          <p:cNvPr id="4" name="Slide Number Placeholder 17"/>
          <p:cNvSpPr>
            <a:spLocks noGrp="1"/>
          </p:cNvSpPr>
          <p:nvPr>
            <p:ph type="sldNum" sz="quarter" idx="12"/>
          </p:nvPr>
        </p:nvSpPr>
        <p:spPr/>
        <p:txBody>
          <a:bodyPr/>
          <a:lstStyle>
            <a:lvl1pPr>
              <a:defRPr/>
            </a:lvl1pPr>
          </a:lstStyle>
          <a:p>
            <a:pPr>
              <a:defRPr/>
            </a:pPr>
            <a:fld id="{2D2095ED-F3BC-4889-9914-8F1CCF9D501A}" type="slidenum">
              <a:rPr lang="en-US" altLang="ja-JP"/>
              <a:pPr>
                <a:defRPr/>
              </a:pPr>
              <a:t>‹#›</a:t>
            </a:fld>
            <a:endParaRPr lang="en-US" altLang="ja-JP"/>
          </a:p>
        </p:txBody>
      </p:sp>
    </p:spTree>
    <p:extLst>
      <p:ext uri="{BB962C8B-B14F-4D97-AF65-F5344CB8AC3E}">
        <p14:creationId xmlns:p14="http://schemas.microsoft.com/office/powerpoint/2010/main" val="3842734578"/>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14350" y="742953"/>
            <a:ext cx="2057400" cy="1678517"/>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ja-JP" altLang="en-US" smtClean="0"/>
              <a:t>マスター タイトルの書式設定</a:t>
            </a:r>
            <a:endParaRPr lang="en-US"/>
          </a:p>
        </p:txBody>
      </p:sp>
      <p:sp>
        <p:nvSpPr>
          <p:cNvPr id="3" name="Text Placeholder 2"/>
          <p:cNvSpPr>
            <a:spLocks noGrp="1"/>
          </p:cNvSpPr>
          <p:nvPr>
            <p:ph type="body" idx="2"/>
          </p:nvPr>
        </p:nvSpPr>
        <p:spPr>
          <a:xfrm>
            <a:off x="514350" y="2421467"/>
            <a:ext cx="2057400" cy="6604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ja-JP" altLang="en-US" smtClean="0"/>
              <a:t>マスター テキストの書式設定</a:t>
            </a:r>
          </a:p>
        </p:txBody>
      </p:sp>
      <p:sp>
        <p:nvSpPr>
          <p:cNvPr id="4" name="Content Placeholder 3"/>
          <p:cNvSpPr>
            <a:spLocks noGrp="1"/>
          </p:cNvSpPr>
          <p:nvPr>
            <p:ph sz="half" idx="1"/>
          </p:nvPr>
        </p:nvSpPr>
        <p:spPr>
          <a:xfrm>
            <a:off x="2681287" y="2421467"/>
            <a:ext cx="3833813" cy="6604000"/>
          </a:xfrm>
        </p:spPr>
        <p:txBody>
          <a:bodyPr tIns="0"/>
          <a:lstStyle>
            <a:lvl1pPr>
              <a:defRPr sz="2800"/>
            </a:lvl1pPr>
            <a:lvl2pPr>
              <a:defRPr sz="2600"/>
            </a:lvl2pPr>
            <a:lvl3pPr>
              <a:defRPr sz="2400"/>
            </a:lvl3pPr>
            <a:lvl4pPr>
              <a:defRPr sz="2000"/>
            </a:lvl4pPr>
            <a:lvl5pPr>
              <a:defRPr sz="18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Date Placeholder 9"/>
          <p:cNvSpPr>
            <a:spLocks noGrp="1"/>
          </p:cNvSpPr>
          <p:nvPr>
            <p:ph type="dt" sz="half" idx="10"/>
          </p:nvPr>
        </p:nvSpPr>
        <p:spPr/>
        <p:txBody>
          <a:bodyPr/>
          <a:lstStyle>
            <a:lvl1pPr>
              <a:defRPr/>
            </a:lvl1pPr>
          </a:lstStyle>
          <a:p>
            <a:pPr>
              <a:defRPr/>
            </a:pPr>
            <a:endParaRPr lang="en-US" altLang="ja-JP"/>
          </a:p>
        </p:txBody>
      </p:sp>
      <p:sp>
        <p:nvSpPr>
          <p:cNvPr id="6" name="Footer Placeholder 21"/>
          <p:cNvSpPr>
            <a:spLocks noGrp="1"/>
          </p:cNvSpPr>
          <p:nvPr>
            <p:ph type="ftr" sz="quarter" idx="11"/>
          </p:nvPr>
        </p:nvSpPr>
        <p:spPr/>
        <p:txBody>
          <a:bodyPr/>
          <a:lstStyle>
            <a:lvl1pPr>
              <a:defRPr/>
            </a:lvl1pPr>
          </a:lstStyle>
          <a:p>
            <a:pPr>
              <a:defRPr/>
            </a:pPr>
            <a:endParaRPr lang="en-US" altLang="ja-JP"/>
          </a:p>
        </p:txBody>
      </p:sp>
      <p:sp>
        <p:nvSpPr>
          <p:cNvPr id="7" name="Slide Number Placeholder 17"/>
          <p:cNvSpPr>
            <a:spLocks noGrp="1"/>
          </p:cNvSpPr>
          <p:nvPr>
            <p:ph type="sldNum" sz="quarter" idx="12"/>
          </p:nvPr>
        </p:nvSpPr>
        <p:spPr/>
        <p:txBody>
          <a:bodyPr/>
          <a:lstStyle>
            <a:lvl1pPr>
              <a:defRPr/>
            </a:lvl1pPr>
          </a:lstStyle>
          <a:p>
            <a:pPr>
              <a:defRPr/>
            </a:pPr>
            <a:fld id="{0A585FB2-5D86-4A97-939D-BC22A39C722C}" type="slidenum">
              <a:rPr lang="en-US" altLang="ja-JP"/>
              <a:pPr>
                <a:defRPr/>
              </a:pPr>
              <a:t>‹#›</a:t>
            </a:fld>
            <a:endParaRPr lang="en-US" altLang="ja-JP"/>
          </a:p>
        </p:txBody>
      </p:sp>
    </p:spTree>
    <p:extLst>
      <p:ext uri="{BB962C8B-B14F-4D97-AF65-F5344CB8AC3E}">
        <p14:creationId xmlns:p14="http://schemas.microsoft.com/office/powerpoint/2010/main" val="66934783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5" name="Snip and Round Single Corner Rectangle 8"/>
          <p:cNvSpPr/>
          <p:nvPr/>
        </p:nvSpPr>
        <p:spPr>
          <a:xfrm rot="420000" flipV="1">
            <a:off x="2374900" y="1600200"/>
            <a:ext cx="3943350" cy="59436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p:nvSpPr>
          <p:cNvPr id="6" name="Right Triangle 11"/>
          <p:cNvSpPr/>
          <p:nvPr/>
        </p:nvSpPr>
        <p:spPr>
          <a:xfrm rot="420000" flipV="1">
            <a:off x="6002338" y="7742238"/>
            <a:ext cx="117475" cy="223837"/>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p:nvSpPr>
          <p:cNvPr id="7" name="Freeform 9"/>
          <p:cNvSpPr>
            <a:spLocks/>
          </p:cNvSpPr>
          <p:nvPr/>
        </p:nvSpPr>
        <p:spPr bwMode="auto">
          <a:xfrm flipV="1">
            <a:off x="-7938" y="8401050"/>
            <a:ext cx="6873876" cy="15049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8" name="Freeform 10"/>
          <p:cNvSpPr>
            <a:spLocks/>
          </p:cNvSpPr>
          <p:nvPr/>
        </p:nvSpPr>
        <p:spPr bwMode="auto">
          <a:xfrm flipV="1">
            <a:off x="3286125" y="8983663"/>
            <a:ext cx="3571875" cy="922337"/>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2" name="Title 1"/>
          <p:cNvSpPr>
            <a:spLocks noGrp="1"/>
          </p:cNvSpPr>
          <p:nvPr>
            <p:ph type="title"/>
          </p:nvPr>
        </p:nvSpPr>
        <p:spPr>
          <a:xfrm>
            <a:off x="457200" y="1700106"/>
            <a:ext cx="1659636" cy="2286008"/>
          </a:xfrm>
        </p:spPr>
        <p:txBody>
          <a:bodyPr lIns="45720" rIns="45720" bIns="45720"/>
          <a:lstStyle>
            <a:lvl1pPr algn="l">
              <a:buNone/>
              <a:defRPr sz="2000" b="1">
                <a:solidFill>
                  <a:schemeClr val="tx2"/>
                </a:solidFill>
              </a:defRPr>
            </a:lvl1pPr>
          </a:lstStyle>
          <a:p>
            <a:r>
              <a:rPr lang="ja-JP" altLang="en-US" smtClean="0"/>
              <a:t>マスター タイトルの書式設定</a:t>
            </a:r>
            <a:endParaRPr lang="en-US"/>
          </a:p>
        </p:txBody>
      </p:sp>
      <p:sp>
        <p:nvSpPr>
          <p:cNvPr id="4" name="Text Placeholder 3"/>
          <p:cNvSpPr>
            <a:spLocks noGrp="1"/>
          </p:cNvSpPr>
          <p:nvPr>
            <p:ph type="body" sz="half" idx="2"/>
          </p:nvPr>
        </p:nvSpPr>
        <p:spPr>
          <a:xfrm>
            <a:off x="457200" y="4086023"/>
            <a:ext cx="1657350" cy="3147907"/>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ja-JP" altLang="en-US" smtClean="0"/>
              <a:t>マスター テキストの書式設定</a:t>
            </a:r>
          </a:p>
        </p:txBody>
      </p:sp>
      <p:sp>
        <p:nvSpPr>
          <p:cNvPr id="3" name="Picture Placeholder 2"/>
          <p:cNvSpPr>
            <a:spLocks noGrp="1"/>
          </p:cNvSpPr>
          <p:nvPr>
            <p:ph type="pic" idx="1"/>
          </p:nvPr>
        </p:nvSpPr>
        <p:spPr>
          <a:xfrm rot="420000">
            <a:off x="2614345" y="1732636"/>
            <a:ext cx="3463290" cy="567944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ja-JP" altLang="en-US" noProof="0" smtClean="0"/>
              <a:t>アイコンをクリックして図を追加</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ltLang="ja-JP"/>
          </a:p>
        </p:txBody>
      </p:sp>
      <p:sp>
        <p:nvSpPr>
          <p:cNvPr id="10" name="Footer Placeholder 5"/>
          <p:cNvSpPr>
            <a:spLocks noGrp="1"/>
          </p:cNvSpPr>
          <p:nvPr>
            <p:ph type="ftr" sz="quarter" idx="11"/>
          </p:nvPr>
        </p:nvSpPr>
        <p:spPr/>
        <p:txBody>
          <a:bodyPr/>
          <a:lstStyle>
            <a:lvl1pPr>
              <a:defRPr/>
            </a:lvl1pPr>
          </a:lstStyle>
          <a:p>
            <a:pPr>
              <a:defRPr/>
            </a:pPr>
            <a:endParaRPr lang="en-US" altLang="ja-JP"/>
          </a:p>
        </p:txBody>
      </p:sp>
      <p:sp>
        <p:nvSpPr>
          <p:cNvPr id="11" name="Slide Number Placeholder 6"/>
          <p:cNvSpPr>
            <a:spLocks noGrp="1"/>
          </p:cNvSpPr>
          <p:nvPr>
            <p:ph type="sldNum" sz="quarter" idx="12"/>
          </p:nvPr>
        </p:nvSpPr>
        <p:spPr>
          <a:xfrm>
            <a:off x="6057900" y="9182100"/>
            <a:ext cx="457200" cy="527050"/>
          </a:xfrm>
        </p:spPr>
        <p:txBody>
          <a:bodyPr/>
          <a:lstStyle>
            <a:lvl1pPr>
              <a:defRPr/>
            </a:lvl1pPr>
          </a:lstStyle>
          <a:p>
            <a:pPr>
              <a:defRPr/>
            </a:pPr>
            <a:fld id="{63830562-3EBD-49B5-92E6-9E9CCA253380}" type="slidenum">
              <a:rPr lang="en-US" altLang="ja-JP"/>
              <a:pPr>
                <a:defRPr/>
              </a:pPr>
              <a:t>‹#›</a:t>
            </a:fld>
            <a:endParaRPr lang="en-US" altLang="ja-JP"/>
          </a:p>
        </p:txBody>
      </p:sp>
    </p:spTree>
    <p:extLst>
      <p:ext uri="{BB962C8B-B14F-4D97-AF65-F5344CB8AC3E}">
        <p14:creationId xmlns:p14="http://schemas.microsoft.com/office/powerpoint/2010/main" val="3592195537"/>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8" name="Title Placeholder 8"/>
          <p:cNvSpPr>
            <a:spLocks noGrp="1"/>
          </p:cNvSpPr>
          <p:nvPr>
            <p:ph type="title"/>
          </p:nvPr>
        </p:nvSpPr>
        <p:spPr bwMode="auto">
          <a:xfrm>
            <a:off x="342900" y="1017588"/>
            <a:ext cx="61722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ja-JP" altLang="en-US" smtClean="0"/>
              <a:t>マスター タイトルの書式設定</a:t>
            </a:r>
            <a:endParaRPr lang="en-US" altLang="ja-JP" smtClean="0"/>
          </a:p>
        </p:txBody>
      </p:sp>
      <p:sp>
        <p:nvSpPr>
          <p:cNvPr id="1029" name="Text Placeholder 29"/>
          <p:cNvSpPr>
            <a:spLocks noGrp="1"/>
          </p:cNvSpPr>
          <p:nvPr>
            <p:ph type="body" idx="1"/>
          </p:nvPr>
        </p:nvSpPr>
        <p:spPr bwMode="auto">
          <a:xfrm>
            <a:off x="342900" y="2795588"/>
            <a:ext cx="6172200" cy="634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 name="Date Placeholder 9"/>
          <p:cNvSpPr>
            <a:spLocks noGrp="1"/>
          </p:cNvSpPr>
          <p:nvPr>
            <p:ph type="dt" sz="half" idx="2"/>
          </p:nvPr>
        </p:nvSpPr>
        <p:spPr>
          <a:xfrm>
            <a:off x="342900" y="9182100"/>
            <a:ext cx="1600200" cy="527050"/>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ea typeface="ＭＳ Ｐゴシック" pitchFamily="50" charset="-128"/>
              </a:defRPr>
            </a:lvl1pPr>
          </a:lstStyle>
          <a:p>
            <a:pPr>
              <a:defRPr/>
            </a:pPr>
            <a:endParaRPr lang="en-US" altLang="ja-JP"/>
          </a:p>
        </p:txBody>
      </p:sp>
      <p:sp>
        <p:nvSpPr>
          <p:cNvPr id="22" name="Footer Placeholder 21"/>
          <p:cNvSpPr>
            <a:spLocks noGrp="1"/>
          </p:cNvSpPr>
          <p:nvPr>
            <p:ph type="ftr" sz="quarter" idx="3"/>
          </p:nvPr>
        </p:nvSpPr>
        <p:spPr>
          <a:xfrm>
            <a:off x="2000250" y="9182100"/>
            <a:ext cx="2514600" cy="527050"/>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ea typeface="ＭＳ Ｐゴシック" pitchFamily="50" charset="-128"/>
              </a:defRPr>
            </a:lvl1pPr>
          </a:lstStyle>
          <a:p>
            <a:pPr>
              <a:defRPr/>
            </a:pPr>
            <a:endParaRPr lang="en-US" altLang="ja-JP"/>
          </a:p>
        </p:txBody>
      </p:sp>
      <p:sp>
        <p:nvSpPr>
          <p:cNvPr id="18" name="Slide Number Placeholder 17"/>
          <p:cNvSpPr>
            <a:spLocks noGrp="1"/>
          </p:cNvSpPr>
          <p:nvPr>
            <p:ph type="sldNum" sz="quarter" idx="4"/>
          </p:nvPr>
        </p:nvSpPr>
        <p:spPr>
          <a:xfrm>
            <a:off x="5943600" y="9182100"/>
            <a:ext cx="571500" cy="527050"/>
          </a:xfrm>
          <a:prstGeom prst="rect">
            <a:avLst/>
          </a:prstGeom>
        </p:spPr>
        <p:txBody>
          <a:bodyPr vert="horz" lIns="0" tIns="0" rIns="0" bIns="0" anchor="b"/>
          <a:lstStyle>
            <a:lvl1pPr algn="r" eaLnBrk="1" latinLnBrk="0" hangingPunct="1">
              <a:defRPr kumimoji="0" sz="1200">
                <a:solidFill>
                  <a:schemeClr val="tx2">
                    <a:shade val="90000"/>
                  </a:schemeClr>
                </a:solidFill>
                <a:latin typeface="Arial" charset="0"/>
                <a:ea typeface="ＭＳ Ｐゴシック" pitchFamily="50" charset="-128"/>
              </a:defRPr>
            </a:lvl1pPr>
          </a:lstStyle>
          <a:p>
            <a:pPr>
              <a:defRPr/>
            </a:pPr>
            <a:fld id="{11AB91AF-A118-4D52-AD78-AEE192171FB7}" type="slidenum">
              <a:rPr lang="en-US" altLang="ja-JP"/>
              <a:pPr>
                <a:defRPr/>
              </a:pPr>
              <a:t>‹#›</a:t>
            </a:fld>
            <a:endParaRPr lang="en-US" altLang="ja-JP"/>
          </a:p>
        </p:txBody>
      </p:sp>
      <p:grpSp>
        <p:nvGrpSpPr>
          <p:cNvPr id="1033" name="Group 1"/>
          <p:cNvGrpSpPr>
            <a:grpSpLocks/>
          </p:cNvGrpSpPr>
          <p:nvPr/>
        </p:nvGrpSpPr>
        <p:grpSpPr bwMode="auto">
          <a:xfrm>
            <a:off x="-13494" y="79375"/>
            <a:ext cx="6884988" cy="938213"/>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kumimoji="0" lang="en-US">
                <a:ea typeface="ＭＳ Ｐゴシック" pitchFamily="50" charset="-128"/>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kumimoji="0" lang="en-US">
                <a:ea typeface="ＭＳ Ｐゴシック" pitchFamily="50" charset="-128"/>
              </a:endParaRPr>
            </a:p>
          </p:txBody>
        </p:sp>
      </p:grpSp>
    </p:spTree>
  </p:cSld>
  <p:clrMap bg1="lt1" tx1="dk1" bg2="lt2" tx2="dk2" accent1="accent1" accent2="accent2" accent3="accent3" accent4="accent4" accent5="accent5" accent6="accent6" hlink="hlink" folHlink="folHlink"/>
  <p:sldLayoutIdLst>
    <p:sldLayoutId id="2147484646" r:id="rId1"/>
    <p:sldLayoutId id="2147484638" r:id="rId2"/>
    <p:sldLayoutId id="2147484647" r:id="rId3"/>
    <p:sldLayoutId id="2147484639" r:id="rId4"/>
    <p:sldLayoutId id="2147484640" r:id="rId5"/>
    <p:sldLayoutId id="2147484641" r:id="rId6"/>
    <p:sldLayoutId id="2147484642" r:id="rId7"/>
    <p:sldLayoutId id="2147484643" r:id="rId8"/>
    <p:sldLayoutId id="2147484648" r:id="rId9"/>
    <p:sldLayoutId id="2147484644" r:id="rId10"/>
    <p:sldLayoutId id="2147484645" r:id="rId11"/>
  </p:sldLayoutIdLst>
  <p:hf hdr="0" ftr="0" dt="0"/>
  <p:txStyles>
    <p:titleStyle>
      <a:lvl1pPr algn="l" rtl="0" eaLnBrk="0" fontAlgn="base" hangingPunct="0">
        <a:spcBef>
          <a:spcPct val="0"/>
        </a:spcBef>
        <a:spcAft>
          <a:spcPct val="0"/>
        </a:spcAft>
        <a:defRPr kumimoji="1" sz="5000" kern="1200">
          <a:solidFill>
            <a:schemeClr val="tx2"/>
          </a:solidFill>
          <a:latin typeface="+mj-lt"/>
          <a:ea typeface="+mj-ea"/>
          <a:cs typeface="+mj-cs"/>
        </a:defRPr>
      </a:lvl1pPr>
      <a:lvl2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2pPr>
      <a:lvl3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3pPr>
      <a:lvl4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4pPr>
      <a:lvl5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5pPr>
      <a:lvl6pPr marL="457200" algn="l" rtl="0" fontAlgn="base">
        <a:spcBef>
          <a:spcPct val="0"/>
        </a:spcBef>
        <a:spcAft>
          <a:spcPct val="0"/>
        </a:spcAft>
        <a:defRPr kumimoji="1" sz="5000">
          <a:solidFill>
            <a:schemeClr val="tx2"/>
          </a:solidFill>
          <a:latin typeface="Calibri" pitchFamily="34" charset="0"/>
          <a:ea typeface="ＭＳ Ｐゴシック" pitchFamily="50" charset="-128"/>
        </a:defRPr>
      </a:lvl6pPr>
      <a:lvl7pPr marL="914400" algn="l" rtl="0" fontAlgn="base">
        <a:spcBef>
          <a:spcPct val="0"/>
        </a:spcBef>
        <a:spcAft>
          <a:spcPct val="0"/>
        </a:spcAft>
        <a:defRPr kumimoji="1" sz="5000">
          <a:solidFill>
            <a:schemeClr val="tx2"/>
          </a:solidFill>
          <a:latin typeface="Calibri" pitchFamily="34" charset="0"/>
          <a:ea typeface="ＭＳ Ｐゴシック" pitchFamily="50" charset="-128"/>
        </a:defRPr>
      </a:lvl7pPr>
      <a:lvl8pPr marL="1371600" algn="l" rtl="0" fontAlgn="base">
        <a:spcBef>
          <a:spcPct val="0"/>
        </a:spcBef>
        <a:spcAft>
          <a:spcPct val="0"/>
        </a:spcAft>
        <a:defRPr kumimoji="1" sz="5000">
          <a:solidFill>
            <a:schemeClr val="tx2"/>
          </a:solidFill>
          <a:latin typeface="Calibri" pitchFamily="34" charset="0"/>
          <a:ea typeface="ＭＳ Ｐゴシック" pitchFamily="50" charset="-128"/>
        </a:defRPr>
      </a:lvl8pPr>
      <a:lvl9pPr marL="1828800" algn="l" rtl="0" fontAlgn="base">
        <a:spcBef>
          <a:spcPct val="0"/>
        </a:spcBef>
        <a:spcAft>
          <a:spcPct val="0"/>
        </a:spcAft>
        <a:defRPr kumimoji="1" sz="5000">
          <a:solidFill>
            <a:schemeClr val="tx2"/>
          </a:solidFill>
          <a:latin typeface="Calibri" pitchFamily="34" charset="0"/>
          <a:ea typeface="ＭＳ Ｐゴシック" pitchFamily="50" charset="-128"/>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kumimoji="1"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kumimoji="1"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kumimoji="1"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kumimoji="1"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正方形/長方形 5"/>
          <p:cNvSpPr/>
          <p:nvPr/>
        </p:nvSpPr>
        <p:spPr>
          <a:xfrm>
            <a:off x="44624" y="139097"/>
            <a:ext cx="6707458" cy="637439"/>
          </a:xfrm>
          <a:prstGeom prst="rect">
            <a:avLst/>
          </a:prstGeom>
          <a:noFill/>
        </p:spPr>
        <p:txBody>
          <a:bodyPr wrap="none">
            <a:prstTxWarp prst="textFadeUp">
              <a:avLst>
                <a:gd name="adj" fmla="val 2558"/>
              </a:avLst>
            </a:prstTxWarp>
            <a:spAutoFit/>
          </a:bodyPr>
          <a:lstStyle/>
          <a:p>
            <a:pPr algn="ctr">
              <a:defRPr/>
            </a:pPr>
            <a:r>
              <a:rPr lang="ja-JP" altLang="en-US" sz="4000" b="1" dirty="0">
                <a:ln w="12700">
                  <a:solidFill>
                    <a:schemeClr val="tx2"/>
                  </a:solidFill>
                  <a:prstDash val="solid"/>
                </a:ln>
                <a:solidFill>
                  <a:srgbClr val="4D4D4D"/>
                </a:solidFill>
                <a:effectLst>
                  <a:outerShdw blurRad="41275" dist="20320" dir="1800000" algn="tl" rotWithShape="0">
                    <a:srgbClr val="000000">
                      <a:alpha val="40000"/>
                    </a:srgbClr>
                  </a:outerShdw>
                </a:effectLst>
                <a:latin typeface="HG丸ｺﾞｼｯｸM-PRO" pitchFamily="50" charset="-128"/>
                <a:ea typeface="HG丸ｺﾞｼｯｸM-PRO" pitchFamily="50" charset="-128"/>
              </a:rPr>
              <a:t>インドネシア　水・環境ビジネス参入セミナー</a:t>
            </a:r>
            <a:endParaRPr lang="ja-JP" altLang="en-US" sz="4000" b="1" dirty="0">
              <a:ln w="12700">
                <a:solidFill>
                  <a:schemeClr val="tx2"/>
                </a:solidFill>
                <a:prstDash val="solid"/>
              </a:ln>
              <a:solidFill>
                <a:srgbClr val="4D4D4D"/>
              </a:solidFill>
              <a:effectLst>
                <a:outerShdw blurRad="41275" dist="20320" dir="1800000" algn="tl" rotWithShape="0">
                  <a:srgbClr val="000000">
                    <a:alpha val="40000"/>
                  </a:srgbClr>
                </a:outerShdw>
              </a:effectLst>
              <a:latin typeface="Arial" pitchFamily="34" charset="0"/>
              <a:ea typeface="ＭＳ Ｐゴシック" pitchFamily="50" charset="-128"/>
            </a:endParaRPr>
          </a:p>
        </p:txBody>
      </p:sp>
      <p:sp>
        <p:nvSpPr>
          <p:cNvPr id="5123" name="テキスト ボックス 7"/>
          <p:cNvSpPr txBox="1">
            <a:spLocks noChangeArrowheads="1"/>
          </p:cNvSpPr>
          <p:nvPr/>
        </p:nvSpPr>
        <p:spPr bwMode="auto">
          <a:xfrm>
            <a:off x="164373" y="854984"/>
            <a:ext cx="6742112"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0BD0D9"/>
              </a:buClr>
              <a:buSzPct val="95000"/>
              <a:buFont typeface="Wingdings 2" pitchFamily="18" charset="2"/>
              <a:buChar char=""/>
              <a:defRPr kumimoji="1" sz="2600">
                <a:solidFill>
                  <a:schemeClr val="tx1"/>
                </a:solidFill>
                <a:latin typeface="Constantia" pitchFamily="18" charset="0"/>
                <a:ea typeface="HGP明朝E" pitchFamily="18" charset="-128"/>
              </a:defRPr>
            </a:lvl1pPr>
            <a:lvl2pPr marL="742950" indent="-285750" eaLnBrk="0" hangingPunct="0">
              <a:spcBef>
                <a:spcPct val="20000"/>
              </a:spcBef>
              <a:buClr>
                <a:schemeClr val="accent1"/>
              </a:buClr>
              <a:buSzPct val="85000"/>
              <a:buFont typeface="Wingdings 2" pitchFamily="18" charset="2"/>
              <a:buChar char=""/>
              <a:defRPr kumimoji="1" sz="2400">
                <a:solidFill>
                  <a:schemeClr val="tx1"/>
                </a:solidFill>
                <a:latin typeface="Constantia" pitchFamily="18" charset="0"/>
                <a:ea typeface="HGP明朝E" pitchFamily="18" charset="-128"/>
              </a:defRPr>
            </a:lvl2pPr>
            <a:lvl3pPr marL="1143000" indent="-228600" eaLnBrk="0" hangingPunct="0">
              <a:spcBef>
                <a:spcPct val="20000"/>
              </a:spcBef>
              <a:buClr>
                <a:schemeClr val="accent2"/>
              </a:buClr>
              <a:buSzPct val="70000"/>
              <a:buFont typeface="Wingdings 2" pitchFamily="18" charset="2"/>
              <a:buChar char=""/>
              <a:defRPr kumimoji="1" sz="2100">
                <a:solidFill>
                  <a:schemeClr val="tx1"/>
                </a:solidFill>
                <a:latin typeface="Constantia" pitchFamily="18" charset="0"/>
                <a:ea typeface="HGP明朝E" pitchFamily="18" charset="-128"/>
              </a:defRPr>
            </a:lvl3pPr>
            <a:lvl4pPr marL="1600200" indent="-228600" eaLnBrk="0" hangingPunct="0">
              <a:spcBef>
                <a:spcPct val="20000"/>
              </a:spcBef>
              <a:buClr>
                <a:srgbClr val="0BD0D9"/>
              </a:buClr>
              <a:buSzPct val="65000"/>
              <a:buFont typeface="Wingdings 2" pitchFamily="18" charset="2"/>
              <a:buChar char=""/>
              <a:defRPr kumimoji="1" sz="2000">
                <a:solidFill>
                  <a:schemeClr val="tx1"/>
                </a:solidFill>
                <a:latin typeface="Constantia" pitchFamily="18" charset="0"/>
                <a:ea typeface="HGP明朝E" pitchFamily="18" charset="-128"/>
              </a:defRPr>
            </a:lvl4pPr>
            <a:lvl5pPr marL="2057400" indent="-228600" eaLnBrk="0" hangingPunct="0">
              <a:spcBef>
                <a:spcPct val="20000"/>
              </a:spcBef>
              <a:buClr>
                <a:srgbClr val="10CF9B"/>
              </a:buClr>
              <a:buSzPct val="65000"/>
              <a:buFont typeface="Wingdings 2" pitchFamily="18" charset="2"/>
              <a:buChar char=""/>
              <a:defRPr kumimoji="1" sz="2000">
                <a:solidFill>
                  <a:schemeClr val="tx1"/>
                </a:solidFill>
                <a:latin typeface="Constantia" pitchFamily="18" charset="0"/>
                <a:ea typeface="HGP明朝E" pitchFamily="18" charset="-128"/>
              </a:defRPr>
            </a:lvl5pPr>
            <a:lvl6pPr marL="2514600" indent="-228600" eaLnBrk="0" fontAlgn="base" hangingPunct="0">
              <a:spcBef>
                <a:spcPct val="20000"/>
              </a:spcBef>
              <a:spcAft>
                <a:spcPct val="0"/>
              </a:spcAft>
              <a:buClr>
                <a:srgbClr val="10CF9B"/>
              </a:buClr>
              <a:buSzPct val="65000"/>
              <a:buFont typeface="Wingdings 2" pitchFamily="18" charset="2"/>
              <a:buChar char=""/>
              <a:defRPr kumimoji="1" sz="2000">
                <a:solidFill>
                  <a:schemeClr val="tx1"/>
                </a:solidFill>
                <a:latin typeface="Constantia" pitchFamily="18" charset="0"/>
                <a:ea typeface="HGP明朝E" pitchFamily="18" charset="-128"/>
              </a:defRPr>
            </a:lvl6pPr>
            <a:lvl7pPr marL="2971800" indent="-228600" eaLnBrk="0" fontAlgn="base" hangingPunct="0">
              <a:spcBef>
                <a:spcPct val="20000"/>
              </a:spcBef>
              <a:spcAft>
                <a:spcPct val="0"/>
              </a:spcAft>
              <a:buClr>
                <a:srgbClr val="10CF9B"/>
              </a:buClr>
              <a:buSzPct val="65000"/>
              <a:buFont typeface="Wingdings 2" pitchFamily="18" charset="2"/>
              <a:buChar char=""/>
              <a:defRPr kumimoji="1" sz="2000">
                <a:solidFill>
                  <a:schemeClr val="tx1"/>
                </a:solidFill>
                <a:latin typeface="Constantia" pitchFamily="18" charset="0"/>
                <a:ea typeface="HGP明朝E" pitchFamily="18" charset="-128"/>
              </a:defRPr>
            </a:lvl7pPr>
            <a:lvl8pPr marL="3429000" indent="-228600" eaLnBrk="0" fontAlgn="base" hangingPunct="0">
              <a:spcBef>
                <a:spcPct val="20000"/>
              </a:spcBef>
              <a:spcAft>
                <a:spcPct val="0"/>
              </a:spcAft>
              <a:buClr>
                <a:srgbClr val="10CF9B"/>
              </a:buClr>
              <a:buSzPct val="65000"/>
              <a:buFont typeface="Wingdings 2" pitchFamily="18" charset="2"/>
              <a:buChar char=""/>
              <a:defRPr kumimoji="1" sz="2000">
                <a:solidFill>
                  <a:schemeClr val="tx1"/>
                </a:solidFill>
                <a:latin typeface="Constantia" pitchFamily="18" charset="0"/>
                <a:ea typeface="HGP明朝E" pitchFamily="18" charset="-128"/>
              </a:defRPr>
            </a:lvl8pPr>
            <a:lvl9pPr marL="3886200" indent="-228600" eaLnBrk="0" fontAlgn="base" hangingPunct="0">
              <a:spcBef>
                <a:spcPct val="20000"/>
              </a:spcBef>
              <a:spcAft>
                <a:spcPct val="0"/>
              </a:spcAft>
              <a:buClr>
                <a:srgbClr val="10CF9B"/>
              </a:buClr>
              <a:buSzPct val="65000"/>
              <a:buFont typeface="Wingdings 2" pitchFamily="18" charset="2"/>
              <a:buChar char=""/>
              <a:defRPr kumimoji="1" sz="2000">
                <a:solidFill>
                  <a:schemeClr val="tx1"/>
                </a:solidFill>
                <a:latin typeface="Constantia" pitchFamily="18" charset="0"/>
                <a:ea typeface="HGP明朝E" pitchFamily="18" charset="-128"/>
              </a:defRPr>
            </a:lvl9pPr>
          </a:lstStyle>
          <a:p>
            <a:pPr eaLnBrk="1" hangingPunct="1">
              <a:spcBef>
                <a:spcPct val="0"/>
              </a:spcBef>
              <a:buClrTx/>
              <a:buSzTx/>
              <a:buFontTx/>
              <a:buNone/>
            </a:pPr>
            <a:r>
              <a:rPr lang="ja-JP" altLang="en-US" sz="1200" dirty="0">
                <a:latin typeface="AR P丸ゴシック体M" pitchFamily="50" charset="-128"/>
                <a:ea typeface="AR P丸ゴシック体M" pitchFamily="50" charset="-128"/>
              </a:rPr>
              <a:t>　</a:t>
            </a:r>
            <a:r>
              <a:rPr lang="ja-JP" altLang="en-US" sz="1200" dirty="0" smtClean="0">
                <a:latin typeface="AR P丸ゴシック体M" pitchFamily="50" charset="-128"/>
                <a:ea typeface="AR P丸ゴシック体M" pitchFamily="50" charset="-128"/>
              </a:rPr>
              <a:t>急速に経済発展が進むインドネシアでは、環境課題やエネルギー問題が顕在化しつつあります。これらの分野での技術・システムのニーズが高まっていることから、環境</a:t>
            </a:r>
            <a:r>
              <a:rPr lang="ja-JP" altLang="en-US" sz="1200" dirty="0">
                <a:latin typeface="AR P丸ゴシック体M" pitchFamily="50" charset="-128"/>
                <a:ea typeface="AR P丸ゴシック体M" pitchFamily="50" charset="-128"/>
              </a:rPr>
              <a:t>・省エネビジネスへの参入を目指す企業向けのセミナーを</a:t>
            </a:r>
            <a:r>
              <a:rPr lang="ja-JP" altLang="en-US" sz="1200" dirty="0" smtClean="0">
                <a:latin typeface="AR P丸ゴシック体M" pitchFamily="50" charset="-128"/>
                <a:ea typeface="AR P丸ゴシック体M" pitchFamily="50" charset="-128"/>
              </a:rPr>
              <a:t>開催いたします。</a:t>
            </a:r>
            <a:endParaRPr lang="en-US" altLang="ja-JP" sz="1200" dirty="0">
              <a:latin typeface="AR P丸ゴシック体M" pitchFamily="50" charset="-128"/>
              <a:ea typeface="AR P丸ゴシック体M" pitchFamily="50" charset="-128"/>
            </a:endParaRPr>
          </a:p>
          <a:p>
            <a:pPr eaLnBrk="1" hangingPunct="1">
              <a:spcBef>
                <a:spcPct val="0"/>
              </a:spcBef>
              <a:buClrTx/>
              <a:buSzTx/>
              <a:buFontTx/>
              <a:buNone/>
            </a:pPr>
            <a:r>
              <a:rPr lang="ja-JP" altLang="en-US" sz="1200" dirty="0">
                <a:latin typeface="AR P丸ゴシック体M" pitchFamily="50" charset="-128"/>
                <a:ea typeface="AR P丸ゴシック体M" pitchFamily="50" charset="-128"/>
              </a:rPr>
              <a:t>　今回のセミナーではインドネシア経済の概況、環境関係の政策・規制の動向等についての専門家の講演に加え、先行企業の事例を</a:t>
            </a:r>
            <a:r>
              <a:rPr lang="ja-JP" altLang="en-US" sz="1200" dirty="0" smtClean="0">
                <a:latin typeface="AR P丸ゴシック体M" pitchFamily="50" charset="-128"/>
                <a:ea typeface="AR P丸ゴシック体M" pitchFamily="50" charset="-128"/>
              </a:rPr>
              <a:t>紹介します。セミナー後に交流会も実施しますので、情報交換の場としてどうぞお気軽にご参加ください。</a:t>
            </a:r>
            <a:endParaRPr lang="ja-JP" altLang="en-US" sz="1200" dirty="0">
              <a:latin typeface="AR P丸ゴシック体M" pitchFamily="50" charset="-128"/>
              <a:ea typeface="AR P丸ゴシック体M" pitchFamily="50" charset="-128"/>
            </a:endParaRPr>
          </a:p>
        </p:txBody>
      </p:sp>
      <p:sp>
        <p:nvSpPr>
          <p:cNvPr id="5129" name="テキスト ボックス 6"/>
          <p:cNvSpPr txBox="1">
            <a:spLocks noChangeArrowheads="1"/>
          </p:cNvSpPr>
          <p:nvPr/>
        </p:nvSpPr>
        <p:spPr bwMode="auto">
          <a:xfrm>
            <a:off x="0" y="5745088"/>
            <a:ext cx="6840000" cy="4104456"/>
          </a:xfrm>
          <a:prstGeom prst="roundRect">
            <a:avLst>
              <a:gd name="adj" fmla="val 3442"/>
            </a:avLst>
          </a:prstGeom>
          <a:solidFill>
            <a:schemeClr val="accent2">
              <a:lumMod val="20000"/>
              <a:lumOff val="80000"/>
            </a:schemeClr>
          </a:solidFill>
          <a:ln>
            <a:solidFill>
              <a:srgbClr val="0070C0"/>
            </a:solidFill>
          </a:ln>
          <a:extLst/>
        </p:spPr>
        <p:txBody>
          <a:bodyPr wrap="square">
            <a:noAutofit/>
          </a:bodyPr>
          <a:lstStyle/>
          <a:p>
            <a:pPr>
              <a:defRPr/>
            </a:pPr>
            <a:endParaRPr lang="en-US" altLang="ja-JP" sz="1200" dirty="0" smtClean="0">
              <a:latin typeface="AR丸ゴシック体E" pitchFamily="49" charset="-128"/>
              <a:ea typeface="AR丸ゴシック体E" pitchFamily="49" charset="-128"/>
            </a:endParaRPr>
          </a:p>
          <a:p>
            <a:pPr>
              <a:defRPr/>
            </a:pPr>
            <a:r>
              <a:rPr lang="en-US" altLang="ja-JP" sz="1100" b="1" dirty="0" smtClean="0">
                <a:latin typeface="AR丸ゴシック体E" pitchFamily="49" charset="-128"/>
                <a:ea typeface="AR丸ゴシック体E" pitchFamily="49" charset="-128"/>
              </a:rPr>
              <a:t>【</a:t>
            </a:r>
            <a:r>
              <a:rPr lang="ja-JP" altLang="en-US" sz="1100" b="1" dirty="0" smtClean="0">
                <a:latin typeface="AR丸ゴシック体E" pitchFamily="49" charset="-128"/>
                <a:ea typeface="AR丸ゴシック体E" pitchFamily="49" charset="-128"/>
              </a:rPr>
              <a:t>ご挨拶</a:t>
            </a:r>
            <a:r>
              <a:rPr lang="en-US" altLang="ja-JP" sz="1100" b="1" dirty="0" smtClean="0">
                <a:latin typeface="AR丸ゴシック体E" pitchFamily="49" charset="-128"/>
                <a:ea typeface="AR丸ゴシック体E" pitchFamily="49" charset="-128"/>
              </a:rPr>
              <a:t>】  15:00 </a:t>
            </a:r>
            <a:r>
              <a:rPr lang="ja-JP" altLang="en-US" sz="1100" b="1" dirty="0">
                <a:latin typeface="AR丸ゴシック体E" pitchFamily="49" charset="-128"/>
                <a:ea typeface="AR丸ゴシック体E" pitchFamily="49" charset="-128"/>
              </a:rPr>
              <a:t>～ </a:t>
            </a:r>
            <a:r>
              <a:rPr lang="en-US" altLang="ja-JP" sz="1100" b="1" dirty="0" smtClean="0">
                <a:latin typeface="AR丸ゴシック体E" pitchFamily="49" charset="-128"/>
                <a:ea typeface="AR丸ゴシック体E" pitchFamily="49" charset="-128"/>
              </a:rPr>
              <a:t>15:15</a:t>
            </a:r>
            <a:r>
              <a:rPr lang="ja-JP" altLang="en-US" sz="1100" b="1" dirty="0" smtClean="0">
                <a:latin typeface="AR丸ゴシック体E" pitchFamily="49" charset="-128"/>
                <a:ea typeface="AR丸ゴシック体E" pitchFamily="49" charset="-128"/>
              </a:rPr>
              <a:t>　</a:t>
            </a:r>
            <a:endParaRPr lang="en-US" altLang="ja-JP" sz="1100" b="1" dirty="0" smtClean="0">
              <a:latin typeface="AR丸ゴシック体E" pitchFamily="49" charset="-128"/>
              <a:ea typeface="AR丸ゴシック体E" pitchFamily="49" charset="-128"/>
            </a:endParaRPr>
          </a:p>
          <a:p>
            <a:pPr>
              <a:defRPr/>
            </a:pPr>
            <a:r>
              <a:rPr lang="ja-JP" altLang="en-US" sz="1100" b="1" spc="-150" dirty="0">
                <a:latin typeface="AR丸ゴシック体E" pitchFamily="49" charset="-128"/>
                <a:ea typeface="AR丸ゴシック体E" pitchFamily="49" charset="-128"/>
              </a:rPr>
              <a:t>　 </a:t>
            </a:r>
            <a:r>
              <a:rPr lang="ja-JP" altLang="en-US" sz="1100" b="1" spc="-150" dirty="0" smtClean="0">
                <a:latin typeface="AR丸ゴシック体E" pitchFamily="49" charset="-128"/>
                <a:ea typeface="AR丸ゴシック体E" pitchFamily="49" charset="-128"/>
              </a:rPr>
              <a:t> </a:t>
            </a:r>
            <a:r>
              <a:rPr lang="ja-JP" altLang="en-US" sz="1100" b="1" dirty="0" smtClean="0">
                <a:latin typeface="AR丸ゴシック体E" pitchFamily="49" charset="-128"/>
                <a:ea typeface="AR丸ゴシック体E" pitchFamily="49" charset="-128"/>
              </a:rPr>
              <a:t>ウィスヌ</a:t>
            </a:r>
            <a:r>
              <a:rPr lang="ja-JP" altLang="en-US" sz="1100" b="1" dirty="0">
                <a:latin typeface="AR丸ゴシック体E" pitchFamily="49" charset="-128"/>
                <a:ea typeface="AR丸ゴシック体E" pitchFamily="49" charset="-128"/>
              </a:rPr>
              <a:t>・エディ・</a:t>
            </a:r>
            <a:r>
              <a:rPr lang="ja-JP" altLang="en-US" sz="1100" b="1" dirty="0" smtClean="0">
                <a:latin typeface="AR丸ゴシック体E" pitchFamily="49" charset="-128"/>
                <a:ea typeface="AR丸ゴシック体E" pitchFamily="49" charset="-128"/>
              </a:rPr>
              <a:t>プラティグニョ 氏（在</a:t>
            </a:r>
            <a:r>
              <a:rPr lang="ja-JP" altLang="en-US" sz="1100" b="1" dirty="0">
                <a:latin typeface="AR丸ゴシック体E" pitchFamily="49" charset="-128"/>
                <a:ea typeface="AR丸ゴシック体E" pitchFamily="49" charset="-128"/>
              </a:rPr>
              <a:t>大阪</a:t>
            </a:r>
            <a:r>
              <a:rPr lang="ja-JP" altLang="en-US" sz="1100" b="1" dirty="0" smtClean="0">
                <a:latin typeface="AR丸ゴシック体E" pitchFamily="49" charset="-128"/>
                <a:ea typeface="AR丸ゴシック体E" pitchFamily="49" charset="-128"/>
              </a:rPr>
              <a:t>インドネシア共和国総領事）</a:t>
            </a:r>
            <a:r>
              <a:rPr lang="en-US" altLang="ja-JP" sz="1100" b="1" dirty="0" smtClean="0">
                <a:latin typeface="AR丸ゴシック体E" pitchFamily="49" charset="-128"/>
                <a:ea typeface="AR丸ゴシック体E" pitchFamily="49" charset="-128"/>
              </a:rPr>
              <a:t>(</a:t>
            </a:r>
            <a:r>
              <a:rPr lang="ja-JP" altLang="en-US" sz="1100" b="1" dirty="0" smtClean="0">
                <a:latin typeface="AR丸ゴシック体E" pitchFamily="49" charset="-128"/>
                <a:ea typeface="AR丸ゴシック体E" pitchFamily="49" charset="-128"/>
              </a:rPr>
              <a:t>予定</a:t>
            </a:r>
            <a:r>
              <a:rPr lang="en-US" altLang="ja-JP" sz="1100" b="1" dirty="0" smtClean="0">
                <a:latin typeface="AR丸ゴシック体E" pitchFamily="49" charset="-128"/>
                <a:ea typeface="AR丸ゴシック体E" pitchFamily="49" charset="-128"/>
              </a:rPr>
              <a:t>)</a:t>
            </a:r>
            <a:endParaRPr lang="ja-JP" altLang="en-US" sz="1100" b="1" dirty="0" smtClean="0">
              <a:latin typeface="AR丸ゴシック体E" pitchFamily="49" charset="-128"/>
              <a:ea typeface="AR丸ゴシック体E" pitchFamily="49" charset="-128"/>
            </a:endParaRPr>
          </a:p>
          <a:p>
            <a:pPr>
              <a:defRPr/>
            </a:pPr>
            <a:r>
              <a:rPr lang="ja-JP" altLang="en-US" sz="1100" b="1" dirty="0" smtClean="0">
                <a:latin typeface="AR丸ゴシック体E" pitchFamily="49" charset="-128"/>
                <a:ea typeface="AR丸ゴシック体E" pitchFamily="49" charset="-128"/>
              </a:rPr>
              <a:t>　　　　　　　　　　　　　　</a:t>
            </a:r>
            <a:endParaRPr lang="en-US" altLang="ja-JP" sz="1100" b="1" dirty="0" smtClean="0">
              <a:latin typeface="AR丸ゴシック体E" pitchFamily="49" charset="-128"/>
              <a:ea typeface="AR丸ゴシック体E" pitchFamily="49" charset="-128"/>
            </a:endParaRPr>
          </a:p>
          <a:p>
            <a:pPr>
              <a:defRPr/>
            </a:pPr>
            <a:r>
              <a:rPr lang="en-US" altLang="ja-JP" sz="1100" b="1" dirty="0" smtClean="0">
                <a:latin typeface="AR丸ゴシック体E" pitchFamily="49" charset="-128"/>
                <a:ea typeface="AR丸ゴシック体E" pitchFamily="49" charset="-128"/>
              </a:rPr>
              <a:t>【</a:t>
            </a:r>
            <a:r>
              <a:rPr lang="ja-JP" altLang="en-US" sz="1100" b="1" dirty="0" smtClean="0">
                <a:latin typeface="AR丸ゴシック体E" pitchFamily="49" charset="-128"/>
                <a:ea typeface="AR丸ゴシック体E" pitchFamily="49" charset="-128"/>
              </a:rPr>
              <a:t>講 演 </a:t>
            </a:r>
            <a:r>
              <a:rPr lang="en-US" altLang="ja-JP" sz="1100" b="1" dirty="0" smtClean="0">
                <a:latin typeface="AR丸ゴシック体E" pitchFamily="49" charset="-128"/>
                <a:ea typeface="AR丸ゴシック体E" pitchFamily="49" charset="-128"/>
              </a:rPr>
              <a:t>1】</a:t>
            </a:r>
            <a:r>
              <a:rPr lang="ja-JP" altLang="en-US" sz="1100" b="1" dirty="0">
                <a:latin typeface="AR丸ゴシック体E" pitchFamily="49" charset="-128"/>
                <a:ea typeface="AR丸ゴシック体E" pitchFamily="49" charset="-128"/>
              </a:rPr>
              <a:t> </a:t>
            </a:r>
            <a:r>
              <a:rPr lang="en-US" altLang="ja-JP" sz="1100" b="1" dirty="0" smtClean="0">
                <a:latin typeface="AR丸ゴシック体E" pitchFamily="49" charset="-128"/>
                <a:ea typeface="AR丸ゴシック体E" pitchFamily="49" charset="-128"/>
              </a:rPr>
              <a:t>15:15 </a:t>
            </a:r>
            <a:r>
              <a:rPr lang="ja-JP" altLang="en-US" sz="1100" b="1" dirty="0">
                <a:latin typeface="AR丸ゴシック体E" pitchFamily="49" charset="-128"/>
                <a:ea typeface="AR丸ゴシック体E" pitchFamily="49" charset="-128"/>
              </a:rPr>
              <a:t>～ </a:t>
            </a:r>
            <a:r>
              <a:rPr lang="en-US" altLang="ja-JP" sz="1100" b="1" dirty="0" smtClean="0">
                <a:latin typeface="AR丸ゴシック体E" pitchFamily="49" charset="-128"/>
                <a:ea typeface="AR丸ゴシック体E" pitchFamily="49" charset="-128"/>
              </a:rPr>
              <a:t>15:45</a:t>
            </a:r>
            <a:endParaRPr lang="en-US" altLang="ja-JP" sz="1100" b="1" dirty="0">
              <a:latin typeface="AR丸ゴシック体E" pitchFamily="49" charset="-128"/>
              <a:ea typeface="AR丸ゴシック体E" pitchFamily="49" charset="-128"/>
            </a:endParaRPr>
          </a:p>
          <a:p>
            <a:pPr>
              <a:defRPr/>
            </a:pPr>
            <a:r>
              <a:rPr lang="ja-JP" altLang="en-US" sz="1100" b="1" dirty="0" smtClean="0">
                <a:latin typeface="AR丸ゴシック体E" pitchFamily="49" charset="-128"/>
                <a:ea typeface="AR丸ゴシック体E" pitchFamily="49" charset="-128"/>
              </a:rPr>
              <a:t> </a:t>
            </a:r>
            <a:r>
              <a:rPr lang="ja-JP" altLang="en-US" sz="1100" b="1" spc="-30" dirty="0" smtClean="0">
                <a:latin typeface="AR丸ゴシック体E" pitchFamily="49" charset="-128"/>
                <a:ea typeface="AR丸ゴシック体E" pitchFamily="49" charset="-128"/>
              </a:rPr>
              <a:t>「インドネシア環境</a:t>
            </a:r>
            <a:r>
              <a:rPr lang="ja-JP" altLang="en-US" sz="1100" b="1" spc="-30" dirty="0">
                <a:latin typeface="AR丸ゴシック体E" pitchFamily="49" charset="-128"/>
                <a:ea typeface="AR丸ゴシック体E" pitchFamily="49" charset="-128"/>
              </a:rPr>
              <a:t>ビジネスのニーズについて」</a:t>
            </a:r>
            <a:endParaRPr lang="en-US" altLang="ja-JP" sz="1100" b="1" spc="-30" dirty="0" smtClean="0">
              <a:latin typeface="AR丸ゴシック体E" pitchFamily="49" charset="-128"/>
              <a:ea typeface="AR丸ゴシック体E" pitchFamily="49" charset="-128"/>
            </a:endParaRPr>
          </a:p>
          <a:p>
            <a:pPr>
              <a:defRPr/>
            </a:pPr>
            <a:r>
              <a:rPr lang="ja-JP" altLang="en-US" sz="1100" b="1" dirty="0" smtClean="0">
                <a:latin typeface="AR丸ゴシック体E" pitchFamily="49" charset="-128"/>
                <a:ea typeface="AR丸ゴシック体E" pitchFamily="49" charset="-128"/>
              </a:rPr>
              <a:t>   松井 和久 氏</a:t>
            </a:r>
            <a:r>
              <a:rPr lang="ja-JP" altLang="en-US" sz="1100" b="1" dirty="0">
                <a:latin typeface="AR丸ゴシック体E" pitchFamily="49" charset="-128"/>
                <a:ea typeface="AR丸ゴシック体E" pitchFamily="49" charset="-128"/>
              </a:rPr>
              <a:t>（</a:t>
            </a:r>
            <a:r>
              <a:rPr lang="ja-JP" altLang="en-US" sz="1100" b="1" dirty="0" smtClean="0">
                <a:latin typeface="AR丸ゴシック体E" pitchFamily="49" charset="-128"/>
                <a:ea typeface="AR丸ゴシック体E" pitchFamily="49" charset="-128"/>
              </a:rPr>
              <a:t>松井</a:t>
            </a:r>
            <a:r>
              <a:rPr lang="ja-JP" altLang="en-US" sz="1100" b="1" dirty="0">
                <a:latin typeface="AR丸ゴシック体E" pitchFamily="49" charset="-128"/>
                <a:ea typeface="AR丸ゴシック体E" pitchFamily="49" charset="-128"/>
              </a:rPr>
              <a:t>グローカル合同会社代表、</a:t>
            </a:r>
            <a:r>
              <a:rPr lang="en-US" altLang="ja-JP" sz="1100" b="1" dirty="0">
                <a:latin typeface="AR丸ゴシック体E" pitchFamily="49" charset="-128"/>
                <a:ea typeface="AR丸ゴシック体E" pitchFamily="49" charset="-128"/>
              </a:rPr>
              <a:t>Team E-Kansai</a:t>
            </a:r>
            <a:r>
              <a:rPr lang="ja-JP" altLang="en-US" sz="1100" b="1" dirty="0">
                <a:latin typeface="AR丸ゴシック体E" pitchFamily="49" charset="-128"/>
                <a:ea typeface="AR丸ゴシック体E" pitchFamily="49" charset="-128"/>
              </a:rPr>
              <a:t>インドネシアコーディネータ）</a:t>
            </a:r>
            <a:endParaRPr lang="en-US" altLang="ja-JP" sz="1100" b="1" dirty="0" smtClean="0">
              <a:latin typeface="AR丸ゴシック体E" pitchFamily="49" charset="-128"/>
              <a:ea typeface="AR丸ゴシック体E" pitchFamily="49" charset="-128"/>
            </a:endParaRPr>
          </a:p>
          <a:p>
            <a:pPr>
              <a:defRPr/>
            </a:pPr>
            <a:endParaRPr lang="en-US" altLang="ja-JP" sz="1100" b="1" dirty="0" smtClean="0">
              <a:latin typeface="AR丸ゴシック体E" pitchFamily="49" charset="-128"/>
              <a:ea typeface="AR丸ゴシック体E" pitchFamily="49" charset="-128"/>
            </a:endParaRPr>
          </a:p>
          <a:p>
            <a:pPr>
              <a:defRPr/>
            </a:pPr>
            <a:r>
              <a:rPr lang="en-US" altLang="ja-JP" sz="1100" b="1" dirty="0" smtClean="0">
                <a:latin typeface="AR丸ゴシック体E" pitchFamily="49" charset="-128"/>
                <a:ea typeface="AR丸ゴシック体E" pitchFamily="49" charset="-128"/>
              </a:rPr>
              <a:t>【</a:t>
            </a:r>
            <a:r>
              <a:rPr lang="ja-JP" altLang="en-US" sz="1100" b="1" dirty="0" smtClean="0">
                <a:latin typeface="AR丸ゴシック体E" pitchFamily="49" charset="-128"/>
                <a:ea typeface="AR丸ゴシック体E" pitchFamily="49" charset="-128"/>
              </a:rPr>
              <a:t>講 演 </a:t>
            </a:r>
            <a:r>
              <a:rPr lang="en-US" altLang="ja-JP" sz="1100" b="1" dirty="0" smtClean="0">
                <a:latin typeface="AR丸ゴシック体E" pitchFamily="49" charset="-128"/>
                <a:ea typeface="AR丸ゴシック体E" pitchFamily="49" charset="-128"/>
              </a:rPr>
              <a:t>2】 15:45 </a:t>
            </a:r>
            <a:r>
              <a:rPr lang="ja-JP" altLang="en-US" sz="1100" b="1" dirty="0">
                <a:latin typeface="AR丸ゴシック体E" pitchFamily="49" charset="-128"/>
                <a:ea typeface="AR丸ゴシック体E" pitchFamily="49" charset="-128"/>
              </a:rPr>
              <a:t>～ </a:t>
            </a:r>
            <a:r>
              <a:rPr lang="en-US" altLang="ja-JP" sz="1100" b="1" dirty="0" smtClean="0">
                <a:latin typeface="AR丸ゴシック体E" pitchFamily="49" charset="-128"/>
                <a:ea typeface="AR丸ゴシック体E" pitchFamily="49" charset="-128"/>
              </a:rPr>
              <a:t>16:15</a:t>
            </a:r>
            <a:endParaRPr lang="en-US" altLang="ja-JP" sz="1100" b="1" dirty="0">
              <a:latin typeface="AR丸ゴシック体E" pitchFamily="49" charset="-128"/>
              <a:ea typeface="AR丸ゴシック体E" pitchFamily="49" charset="-128"/>
            </a:endParaRPr>
          </a:p>
          <a:p>
            <a:pPr marL="627063" indent="-627063">
              <a:defRPr/>
            </a:pPr>
            <a:r>
              <a:rPr lang="ja-JP" altLang="en-US" sz="1100" b="1" dirty="0" smtClean="0">
                <a:latin typeface="AR丸ゴシック体E" pitchFamily="49" charset="-128"/>
                <a:ea typeface="AR丸ゴシック体E" pitchFamily="49" charset="-128"/>
              </a:rPr>
              <a:t> 「</a:t>
            </a:r>
            <a:r>
              <a:rPr lang="ja-JP" altLang="en-US" sz="1100" b="1" dirty="0">
                <a:latin typeface="AR丸ゴシック体E" pitchFamily="49" charset="-128"/>
                <a:ea typeface="AR丸ゴシック体E" pitchFamily="49" charset="-128"/>
              </a:rPr>
              <a:t>インドネシアにおける</a:t>
            </a:r>
            <a:r>
              <a:rPr lang="ja-JP" altLang="en-US" sz="1100" b="1" dirty="0" smtClean="0">
                <a:latin typeface="AR丸ゴシック体E" pitchFamily="49" charset="-128"/>
                <a:ea typeface="AR丸ゴシック体E" pitchFamily="49" charset="-128"/>
              </a:rPr>
              <a:t>環境政策</a:t>
            </a:r>
            <a:r>
              <a:rPr lang="ja-JP" altLang="en-US" sz="1100" b="1" dirty="0">
                <a:latin typeface="AR丸ゴシック体E" pitchFamily="49" charset="-128"/>
                <a:ea typeface="AR丸ゴシック体E" pitchFamily="49" charset="-128"/>
              </a:rPr>
              <a:t>、公的</a:t>
            </a:r>
            <a:r>
              <a:rPr lang="ja-JP" altLang="en-US" sz="1100" b="1" dirty="0" smtClean="0">
                <a:latin typeface="AR丸ゴシック体E" pitchFamily="49" charset="-128"/>
                <a:ea typeface="AR丸ゴシック体E" pitchFamily="49" charset="-128"/>
              </a:rPr>
              <a:t>資金活用プロジェクト</a:t>
            </a:r>
            <a:r>
              <a:rPr lang="ja-JP" altLang="en-US" sz="1100" b="1" dirty="0">
                <a:latin typeface="AR丸ゴシック体E" pitchFamily="49" charset="-128"/>
                <a:ea typeface="AR丸ゴシック体E" pitchFamily="49" charset="-128"/>
              </a:rPr>
              <a:t>等</a:t>
            </a:r>
            <a:r>
              <a:rPr lang="ja-JP" altLang="en-US" sz="1100" b="1" dirty="0" smtClean="0">
                <a:latin typeface="AR丸ゴシック体E" pitchFamily="49" charset="-128"/>
                <a:ea typeface="AR丸ゴシック体E" pitchFamily="49" charset="-128"/>
              </a:rPr>
              <a:t>について」</a:t>
            </a:r>
            <a:endParaRPr lang="en-US" altLang="ja-JP" sz="1100" b="1" dirty="0">
              <a:latin typeface="AR丸ゴシック体E" pitchFamily="49" charset="-128"/>
              <a:ea typeface="AR丸ゴシック体E" pitchFamily="49" charset="-128"/>
            </a:endParaRPr>
          </a:p>
          <a:p>
            <a:pPr marL="627063" indent="-627063">
              <a:defRPr/>
            </a:pPr>
            <a:r>
              <a:rPr lang="ja-JP" altLang="en-US" sz="1100" b="1" dirty="0">
                <a:latin typeface="AR丸ゴシック体E" pitchFamily="49" charset="-128"/>
                <a:ea typeface="AR丸ゴシック体E" pitchFamily="49" charset="-128"/>
              </a:rPr>
              <a:t>　</a:t>
            </a:r>
            <a:r>
              <a:rPr lang="ja-JP" altLang="en-US" sz="1100" b="1" dirty="0" smtClean="0">
                <a:latin typeface="AR丸ゴシック体E" pitchFamily="49" charset="-128"/>
                <a:ea typeface="AR丸ゴシック体E" pitchFamily="49" charset="-128"/>
              </a:rPr>
              <a:t>　</a:t>
            </a:r>
            <a:r>
              <a:rPr lang="ja-JP" altLang="en-US" sz="1100" b="1" dirty="0">
                <a:latin typeface="AR丸ゴシック体E" pitchFamily="49" charset="-128"/>
                <a:ea typeface="AR丸ゴシック体E" pitchFamily="49" charset="-128"/>
              </a:rPr>
              <a:t>喜多 昭治 </a:t>
            </a:r>
            <a:r>
              <a:rPr lang="ja-JP" altLang="en-US" sz="1100" b="1" dirty="0" smtClean="0">
                <a:latin typeface="AR丸ゴシック体E" pitchFamily="49" charset="-128"/>
                <a:ea typeface="AR丸ゴシック体E" pitchFamily="49" charset="-128"/>
              </a:rPr>
              <a:t>氏</a:t>
            </a:r>
            <a:endParaRPr lang="en-US" altLang="ja-JP" sz="1100" b="1" dirty="0" smtClean="0">
              <a:latin typeface="AR丸ゴシック体E" pitchFamily="49" charset="-128"/>
              <a:ea typeface="AR丸ゴシック体E" pitchFamily="49" charset="-128"/>
            </a:endParaRPr>
          </a:p>
          <a:p>
            <a:pPr marL="627063" indent="-627063">
              <a:defRPr/>
            </a:pPr>
            <a:r>
              <a:rPr lang="ja-JP" altLang="en-US" sz="1100" b="1" dirty="0" smtClean="0">
                <a:latin typeface="AR丸ゴシック体E" pitchFamily="49" charset="-128"/>
                <a:ea typeface="AR丸ゴシック体E" pitchFamily="49" charset="-128"/>
              </a:rPr>
              <a:t>　　（三菱</a:t>
            </a:r>
            <a:r>
              <a:rPr lang="en-US" altLang="ja-JP" sz="1100" b="1" dirty="0" smtClean="0">
                <a:latin typeface="AR丸ゴシック体E" pitchFamily="49" charset="-128"/>
                <a:ea typeface="AR丸ゴシック体E" pitchFamily="49" charset="-128"/>
              </a:rPr>
              <a:t>UFJ</a:t>
            </a:r>
            <a:r>
              <a:rPr lang="ja-JP" altLang="en-US" sz="1100" b="1" dirty="0" smtClean="0">
                <a:latin typeface="AR丸ゴシック体E" pitchFamily="49" charset="-128"/>
                <a:ea typeface="AR丸ゴシック体E" pitchFamily="49" charset="-128"/>
              </a:rPr>
              <a:t>リサーチ＆コンサルティング株式会社（</a:t>
            </a:r>
            <a:r>
              <a:rPr lang="en-US" altLang="ja-JP" sz="1100" b="1" dirty="0" smtClean="0">
                <a:latin typeface="AR丸ゴシック体E" pitchFamily="49" charset="-128"/>
                <a:ea typeface="AR丸ゴシック体E" pitchFamily="49" charset="-128"/>
              </a:rPr>
              <a:t>MURC</a:t>
            </a:r>
            <a:r>
              <a:rPr lang="ja-JP" altLang="en-US" sz="1100" b="1" dirty="0" smtClean="0">
                <a:latin typeface="AR丸ゴシック体E" pitchFamily="49" charset="-128"/>
                <a:ea typeface="AR丸ゴシック体E" pitchFamily="49" charset="-128"/>
              </a:rPr>
              <a:t>）</a:t>
            </a:r>
            <a:r>
              <a:rPr lang="zh-TW" altLang="en-US" sz="1100" b="1" dirty="0" smtClean="0">
                <a:latin typeface="AR丸ゴシック体E" pitchFamily="49" charset="-128"/>
                <a:ea typeface="AR丸ゴシック体E" pitchFamily="49" charset="-128"/>
              </a:rPr>
              <a:t>政策研究事業本部 研究開発第</a:t>
            </a:r>
            <a:r>
              <a:rPr lang="en-US" altLang="zh-TW" sz="1100" b="1" dirty="0" smtClean="0">
                <a:latin typeface="AR丸ゴシック体E" pitchFamily="49" charset="-128"/>
                <a:ea typeface="AR丸ゴシック体E" pitchFamily="49" charset="-128"/>
              </a:rPr>
              <a:t>2</a:t>
            </a:r>
            <a:r>
              <a:rPr lang="zh-TW" altLang="en-US" sz="1100" b="1" dirty="0" smtClean="0">
                <a:latin typeface="AR丸ゴシック体E" pitchFamily="49" charset="-128"/>
                <a:ea typeface="AR丸ゴシック体E" pitchFamily="49" charset="-128"/>
              </a:rPr>
              <a:t>部 </a:t>
            </a:r>
            <a:endParaRPr lang="en-US" altLang="zh-TW" sz="1100" b="1" dirty="0" smtClean="0">
              <a:latin typeface="AR丸ゴシック体E" pitchFamily="49" charset="-128"/>
              <a:ea typeface="AR丸ゴシック体E" pitchFamily="49" charset="-128"/>
            </a:endParaRPr>
          </a:p>
          <a:p>
            <a:pPr marL="627063" indent="-627063">
              <a:defRPr/>
            </a:pPr>
            <a:r>
              <a:rPr lang="ja-JP" altLang="en-US" sz="1100" b="1" dirty="0">
                <a:latin typeface="AR丸ゴシック体E" pitchFamily="49" charset="-128"/>
                <a:ea typeface="AR丸ゴシック体E" pitchFamily="49" charset="-128"/>
              </a:rPr>
              <a:t>　</a:t>
            </a:r>
            <a:r>
              <a:rPr lang="zh-TW" altLang="en-US" sz="1100" b="1" dirty="0" smtClean="0">
                <a:latin typeface="AR丸ゴシック体E" pitchFamily="49" charset="-128"/>
                <a:ea typeface="AR丸ゴシック体E" pitchFamily="49" charset="-128"/>
              </a:rPr>
              <a:t> </a:t>
            </a:r>
            <a:r>
              <a:rPr lang="ja-JP" altLang="en-US" sz="1100" b="1" dirty="0" smtClean="0">
                <a:latin typeface="AR丸ゴシック体E" pitchFamily="49" charset="-128"/>
                <a:ea typeface="AR丸ゴシック体E" pitchFamily="49" charset="-128"/>
              </a:rPr>
              <a:t>　副主任研究員、</a:t>
            </a:r>
            <a:r>
              <a:rPr lang="en-US" altLang="ja-JP" sz="1100" b="1" dirty="0" smtClean="0">
                <a:latin typeface="AR丸ゴシック体E" pitchFamily="49" charset="-128"/>
                <a:ea typeface="AR丸ゴシック体E" pitchFamily="49" charset="-128"/>
              </a:rPr>
              <a:t>Team E-Kansai</a:t>
            </a:r>
            <a:r>
              <a:rPr lang="ja-JP" altLang="en-US" sz="1100" b="1" dirty="0" smtClean="0">
                <a:latin typeface="AR丸ゴシック体E" pitchFamily="49" charset="-128"/>
                <a:ea typeface="AR丸ゴシック体E" pitchFamily="49" charset="-128"/>
              </a:rPr>
              <a:t>インドネシアコーディネータ）</a:t>
            </a:r>
            <a:endParaRPr lang="en-US" altLang="ja-JP" sz="1100" b="1" dirty="0" smtClean="0">
              <a:latin typeface="AR丸ゴシック体E" pitchFamily="49" charset="-128"/>
              <a:ea typeface="AR丸ゴシック体E" pitchFamily="49" charset="-128"/>
            </a:endParaRPr>
          </a:p>
          <a:p>
            <a:pPr>
              <a:defRPr/>
            </a:pPr>
            <a:r>
              <a:rPr lang="ja-JP" altLang="en-US" sz="1100" b="1" dirty="0" smtClean="0">
                <a:latin typeface="AR丸ゴシック体E" pitchFamily="49" charset="-128"/>
                <a:ea typeface="AR丸ゴシック体E" pitchFamily="49" charset="-128"/>
              </a:rPr>
              <a:t>                      　</a:t>
            </a:r>
            <a:r>
              <a:rPr lang="en-US" altLang="ja-JP" sz="1100" b="1" dirty="0" smtClean="0">
                <a:latin typeface="AR丸ゴシック体E" pitchFamily="49" charset="-128"/>
                <a:ea typeface="AR丸ゴシック体E" pitchFamily="49" charset="-128"/>
              </a:rPr>
              <a:t>&lt; </a:t>
            </a:r>
            <a:r>
              <a:rPr lang="ja-JP" altLang="en-US" sz="1100" b="1" dirty="0" smtClean="0">
                <a:latin typeface="AR丸ゴシック体E" pitchFamily="49" charset="-128"/>
                <a:ea typeface="AR丸ゴシック体E" pitchFamily="49" charset="-128"/>
              </a:rPr>
              <a:t>休 憩 </a:t>
            </a:r>
            <a:r>
              <a:rPr lang="en-US" altLang="ja-JP" sz="1100" b="1" dirty="0" smtClean="0">
                <a:latin typeface="AR丸ゴシック体E" pitchFamily="49" charset="-128"/>
                <a:ea typeface="AR丸ゴシック体E" pitchFamily="49" charset="-128"/>
              </a:rPr>
              <a:t>&gt;</a:t>
            </a:r>
          </a:p>
          <a:p>
            <a:pPr>
              <a:defRPr/>
            </a:pPr>
            <a:r>
              <a:rPr lang="en-US" altLang="ja-JP" sz="1100" b="1" dirty="0" smtClean="0">
                <a:latin typeface="AR丸ゴシック体E" pitchFamily="49" charset="-128"/>
                <a:ea typeface="AR丸ゴシック体E" pitchFamily="49" charset="-128"/>
              </a:rPr>
              <a:t>【</a:t>
            </a:r>
            <a:r>
              <a:rPr lang="ja-JP" altLang="en-US" sz="1100" b="1" dirty="0" smtClean="0">
                <a:latin typeface="AR丸ゴシック体E" pitchFamily="49" charset="-128"/>
                <a:ea typeface="AR丸ゴシック体E" pitchFamily="49" charset="-128"/>
              </a:rPr>
              <a:t>講 演 </a:t>
            </a:r>
            <a:r>
              <a:rPr lang="en-US" altLang="ja-JP" sz="1100" b="1" dirty="0" smtClean="0">
                <a:latin typeface="AR丸ゴシック体E" pitchFamily="49" charset="-128"/>
                <a:ea typeface="AR丸ゴシック体E" pitchFamily="49" charset="-128"/>
              </a:rPr>
              <a:t>3】 16:25 </a:t>
            </a:r>
            <a:r>
              <a:rPr lang="ja-JP" altLang="en-US" sz="1100" b="1" dirty="0" smtClean="0">
                <a:latin typeface="AR丸ゴシック体E" pitchFamily="49" charset="-128"/>
                <a:ea typeface="AR丸ゴシック体E" pitchFamily="49" charset="-128"/>
              </a:rPr>
              <a:t>～ </a:t>
            </a:r>
            <a:r>
              <a:rPr lang="en-US" altLang="ja-JP" sz="1100" b="1" dirty="0" smtClean="0">
                <a:latin typeface="AR丸ゴシック体E" pitchFamily="49" charset="-128"/>
                <a:ea typeface="AR丸ゴシック体E" pitchFamily="49" charset="-128"/>
              </a:rPr>
              <a:t>16:55</a:t>
            </a:r>
            <a:r>
              <a:rPr lang="ja-JP" altLang="en-US" sz="1100" b="1" dirty="0" smtClean="0">
                <a:latin typeface="AR丸ゴシック体E" pitchFamily="49" charset="-128"/>
                <a:ea typeface="AR丸ゴシック体E" pitchFamily="49" charset="-128"/>
              </a:rPr>
              <a:t>　　</a:t>
            </a:r>
            <a:r>
              <a:rPr lang="ja-JP" altLang="en-US" sz="1100" dirty="0" smtClean="0">
                <a:latin typeface="AR丸ゴシック体E" pitchFamily="49" charset="-128"/>
                <a:ea typeface="AR丸ゴシック体E" pitchFamily="49" charset="-128"/>
              </a:rPr>
              <a:t>　　　　　　　　　　　　　</a:t>
            </a:r>
            <a:endParaRPr lang="en-US" altLang="ja-JP" sz="1100" dirty="0" smtClean="0">
              <a:latin typeface="AR丸ゴシック体E" pitchFamily="49" charset="-128"/>
              <a:ea typeface="AR丸ゴシック体E" pitchFamily="49" charset="-128"/>
            </a:endParaRPr>
          </a:p>
          <a:p>
            <a:pPr>
              <a:defRPr/>
            </a:pPr>
            <a:r>
              <a:rPr lang="ja-JP" altLang="en-US" sz="1100" b="1" dirty="0" smtClean="0">
                <a:latin typeface="AR丸ゴシック体E" pitchFamily="49" charset="-128"/>
                <a:ea typeface="AR丸ゴシック体E" pitchFamily="49" charset="-128"/>
              </a:rPr>
              <a:t>  「インドネシアの上下水道インフラ改善に向けた活動紹介」</a:t>
            </a:r>
            <a:endParaRPr lang="en-US" altLang="ja-JP" sz="1100" b="1" dirty="0" smtClean="0">
              <a:latin typeface="AR丸ゴシック体E" pitchFamily="49" charset="-128"/>
              <a:ea typeface="AR丸ゴシック体E" pitchFamily="49" charset="-128"/>
            </a:endParaRPr>
          </a:p>
          <a:p>
            <a:pPr>
              <a:defRPr/>
            </a:pPr>
            <a:r>
              <a:rPr lang="ja-JP" altLang="en-US" sz="1100" b="1" dirty="0" smtClean="0">
                <a:latin typeface="AR丸ゴシック体E" pitchFamily="49" charset="-128"/>
                <a:ea typeface="AR丸ゴシック体E" pitchFamily="49" charset="-128"/>
              </a:rPr>
              <a:t>　　　邑楽 泰彰 氏（株式会社パイプデザイン　代表取締役）</a:t>
            </a:r>
            <a:endParaRPr lang="en-US" altLang="ja-JP" sz="1100" b="1" dirty="0" smtClean="0">
              <a:latin typeface="AR丸ゴシック体E" pitchFamily="49" charset="-128"/>
              <a:ea typeface="AR丸ゴシック体E" pitchFamily="49" charset="-128"/>
            </a:endParaRPr>
          </a:p>
          <a:p>
            <a:pPr>
              <a:defRPr/>
            </a:pPr>
            <a:endParaRPr lang="en-US" altLang="ja-JP" sz="1100" b="1" dirty="0" smtClean="0">
              <a:latin typeface="AR丸ゴシック体E" pitchFamily="49" charset="-128"/>
              <a:ea typeface="AR丸ゴシック体E" pitchFamily="49" charset="-128"/>
            </a:endParaRPr>
          </a:p>
          <a:p>
            <a:pPr>
              <a:defRPr/>
            </a:pPr>
            <a:r>
              <a:rPr lang="en-US" altLang="ja-JP" sz="1100" b="1" dirty="0" smtClean="0">
                <a:latin typeface="AR丸ゴシック体E" pitchFamily="49" charset="-128"/>
                <a:ea typeface="AR丸ゴシック体E" pitchFamily="49" charset="-128"/>
              </a:rPr>
              <a:t>【</a:t>
            </a:r>
            <a:r>
              <a:rPr lang="ja-JP" altLang="en-US" sz="1100" b="1" dirty="0" smtClean="0">
                <a:latin typeface="AR丸ゴシック体E" pitchFamily="49" charset="-128"/>
                <a:ea typeface="AR丸ゴシック体E" pitchFamily="49" charset="-128"/>
              </a:rPr>
              <a:t>大阪府からのご案内</a:t>
            </a:r>
            <a:r>
              <a:rPr lang="en-US" altLang="ja-JP" sz="1100" b="1" dirty="0" smtClean="0">
                <a:latin typeface="AR丸ゴシック体E" pitchFamily="49" charset="-128"/>
                <a:ea typeface="AR丸ゴシック体E" pitchFamily="49" charset="-128"/>
              </a:rPr>
              <a:t>】</a:t>
            </a:r>
            <a:r>
              <a:rPr lang="ja-JP" altLang="en-US" sz="1100" b="1" dirty="0" smtClean="0">
                <a:latin typeface="AR丸ゴシック体E" pitchFamily="49" charset="-128"/>
                <a:ea typeface="AR丸ゴシック体E" pitchFamily="49" charset="-128"/>
              </a:rPr>
              <a:t> </a:t>
            </a:r>
            <a:r>
              <a:rPr lang="en-US" altLang="ja-JP" sz="1100" b="1" dirty="0" smtClean="0">
                <a:latin typeface="AR丸ゴシック体E" pitchFamily="49" charset="-128"/>
                <a:ea typeface="AR丸ゴシック体E" pitchFamily="49" charset="-128"/>
              </a:rPr>
              <a:t>16:55</a:t>
            </a:r>
            <a:r>
              <a:rPr lang="ja-JP" altLang="en-US" sz="1100" b="1" dirty="0" smtClean="0">
                <a:latin typeface="AR丸ゴシック体E" pitchFamily="49" charset="-128"/>
                <a:ea typeface="AR丸ゴシック体E" pitchFamily="49" charset="-128"/>
              </a:rPr>
              <a:t> ～　</a:t>
            </a:r>
            <a:r>
              <a:rPr lang="en-US" altLang="ja-JP" sz="1100" b="1" dirty="0" smtClean="0">
                <a:latin typeface="AR丸ゴシック体E" pitchFamily="49" charset="-128"/>
                <a:ea typeface="AR丸ゴシック体E" pitchFamily="49" charset="-128"/>
              </a:rPr>
              <a:t>17:00</a:t>
            </a:r>
          </a:p>
          <a:p>
            <a:pPr>
              <a:defRPr/>
            </a:pPr>
            <a:endParaRPr lang="en-US" altLang="ja-JP" sz="1100" b="1" dirty="0" smtClean="0">
              <a:latin typeface="AR丸ゴシック体E" pitchFamily="49" charset="-128"/>
              <a:ea typeface="AR丸ゴシック体E" pitchFamily="49" charset="-128"/>
            </a:endParaRPr>
          </a:p>
          <a:p>
            <a:pPr>
              <a:defRPr/>
            </a:pPr>
            <a:r>
              <a:rPr lang="en-US" altLang="ja-JP" sz="1100" b="1" dirty="0" smtClean="0">
                <a:latin typeface="AR丸ゴシック体E" pitchFamily="49" charset="-128"/>
                <a:ea typeface="AR丸ゴシック体E" pitchFamily="49" charset="-128"/>
              </a:rPr>
              <a:t>【</a:t>
            </a:r>
            <a:r>
              <a:rPr lang="ja-JP" altLang="en-US" sz="1100" b="1" dirty="0" smtClean="0">
                <a:latin typeface="AR丸ゴシック体E" pitchFamily="49" charset="-128"/>
                <a:ea typeface="AR丸ゴシック体E" pitchFamily="49" charset="-128"/>
              </a:rPr>
              <a:t>質疑応答と名刺交換</a:t>
            </a:r>
            <a:r>
              <a:rPr lang="en-US" altLang="ja-JP" sz="1100" b="1" dirty="0" smtClean="0">
                <a:latin typeface="AR丸ゴシック体E" pitchFamily="49" charset="-128"/>
                <a:ea typeface="AR丸ゴシック体E" pitchFamily="49" charset="-128"/>
              </a:rPr>
              <a:t>】 17:00 </a:t>
            </a:r>
            <a:r>
              <a:rPr lang="ja-JP" altLang="en-US" sz="1100" b="1" dirty="0" smtClean="0">
                <a:latin typeface="AR丸ゴシック体E" pitchFamily="49" charset="-128"/>
                <a:ea typeface="AR丸ゴシック体E" pitchFamily="49" charset="-128"/>
              </a:rPr>
              <a:t>～　</a:t>
            </a:r>
            <a:r>
              <a:rPr lang="en-US" altLang="ja-JP" sz="1100" b="1" dirty="0" smtClean="0">
                <a:latin typeface="AR丸ゴシック体E" pitchFamily="49" charset="-128"/>
                <a:ea typeface="AR丸ゴシック体E" pitchFamily="49" charset="-128"/>
              </a:rPr>
              <a:t>17:15</a:t>
            </a:r>
            <a:endParaRPr lang="ja-JP" altLang="en-US" sz="1100" b="1" dirty="0">
              <a:latin typeface="AR丸ゴシック体E" pitchFamily="49" charset="-128"/>
              <a:ea typeface="AR丸ゴシック体E" pitchFamily="49" charset="-128"/>
            </a:endParaRPr>
          </a:p>
          <a:p>
            <a:pPr>
              <a:defRPr/>
            </a:pPr>
            <a:endParaRPr lang="en-US" altLang="ja-JP" sz="1100" b="1" dirty="0" smtClean="0">
              <a:latin typeface="AR丸ゴシック体E" pitchFamily="49" charset="-128"/>
              <a:ea typeface="AR丸ゴシック体E" pitchFamily="49" charset="-128"/>
            </a:endParaRPr>
          </a:p>
          <a:p>
            <a:pPr>
              <a:defRPr/>
            </a:pPr>
            <a:r>
              <a:rPr lang="en-US" altLang="ja-JP" sz="1100" b="1" dirty="0" smtClean="0">
                <a:latin typeface="AR丸ゴシック体E" pitchFamily="49" charset="-128"/>
                <a:ea typeface="AR丸ゴシック体E" pitchFamily="49" charset="-128"/>
              </a:rPr>
              <a:t>【</a:t>
            </a:r>
            <a:r>
              <a:rPr lang="ja-JP" altLang="en-US" sz="1100" b="1" dirty="0">
                <a:latin typeface="AR丸ゴシック体E" pitchFamily="49" charset="-128"/>
                <a:ea typeface="AR丸ゴシック体E" pitchFamily="49" charset="-128"/>
              </a:rPr>
              <a:t>交 流 会</a:t>
            </a:r>
            <a:r>
              <a:rPr lang="en-US" altLang="ja-JP" sz="1100" b="1" dirty="0" smtClean="0">
                <a:latin typeface="AR丸ゴシック体E" pitchFamily="49" charset="-128"/>
                <a:ea typeface="AR丸ゴシック体E" pitchFamily="49" charset="-128"/>
              </a:rPr>
              <a:t>】           17:30 </a:t>
            </a:r>
            <a:r>
              <a:rPr lang="ja-JP" altLang="en-US" sz="1100" b="1" dirty="0">
                <a:latin typeface="AR丸ゴシック体E" pitchFamily="49" charset="-128"/>
                <a:ea typeface="AR丸ゴシック体E" pitchFamily="49" charset="-128"/>
              </a:rPr>
              <a:t>～ </a:t>
            </a:r>
            <a:r>
              <a:rPr lang="en-US" altLang="ja-JP" sz="1100" b="1" dirty="0">
                <a:latin typeface="AR丸ゴシック体E" pitchFamily="49" charset="-128"/>
                <a:ea typeface="AR丸ゴシック体E" pitchFamily="49" charset="-128"/>
              </a:rPr>
              <a:t>18:30</a:t>
            </a:r>
            <a:r>
              <a:rPr lang="ja-JP" altLang="en-US" sz="1100" b="1" dirty="0">
                <a:latin typeface="AR丸ゴシック体E" pitchFamily="49" charset="-128"/>
                <a:ea typeface="AR丸ゴシック体E" pitchFamily="49" charset="-128"/>
              </a:rPr>
              <a:t>（</a:t>
            </a:r>
            <a:r>
              <a:rPr lang="en-US" altLang="ja-JP" sz="1100" b="1" dirty="0">
                <a:latin typeface="AR丸ゴシック体E" pitchFamily="49" charset="-128"/>
                <a:ea typeface="AR丸ゴシック体E" pitchFamily="49" charset="-128"/>
              </a:rPr>
              <a:t>※</a:t>
            </a:r>
            <a:r>
              <a:rPr lang="ja-JP" altLang="en-US" sz="1100" b="1" dirty="0">
                <a:latin typeface="AR丸ゴシック体E" pitchFamily="49" charset="-128"/>
                <a:ea typeface="AR丸ゴシック体E" pitchFamily="49" charset="-128"/>
              </a:rPr>
              <a:t>交流会参加費の</a:t>
            </a:r>
            <a:r>
              <a:rPr lang="en-US" altLang="ja-JP" sz="1100" b="1" dirty="0">
                <a:latin typeface="AR丸ゴシック体E" pitchFamily="49" charset="-128"/>
                <a:ea typeface="AR丸ゴシック体E" pitchFamily="49" charset="-128"/>
              </a:rPr>
              <a:t>1000</a:t>
            </a:r>
            <a:r>
              <a:rPr lang="ja-JP" altLang="en-US" sz="1100" b="1" dirty="0">
                <a:latin typeface="AR丸ゴシック体E" pitchFamily="49" charset="-128"/>
                <a:ea typeface="AR丸ゴシック体E" pitchFamily="49" charset="-128"/>
              </a:rPr>
              <a:t>円は、当日受付にて申し受けます。</a:t>
            </a:r>
            <a:r>
              <a:rPr lang="ja-JP" altLang="en-US" sz="1100" b="1" dirty="0" smtClean="0">
                <a:latin typeface="AR丸ゴシック体E" pitchFamily="49" charset="-128"/>
                <a:ea typeface="AR丸ゴシック体E" pitchFamily="49" charset="-128"/>
              </a:rPr>
              <a:t>）</a:t>
            </a:r>
            <a:endParaRPr lang="en-US" altLang="ja-JP" sz="1100" dirty="0"/>
          </a:p>
        </p:txBody>
      </p:sp>
      <p:sp>
        <p:nvSpPr>
          <p:cNvPr id="11" name="角丸四角形 10"/>
          <p:cNvSpPr/>
          <p:nvPr/>
        </p:nvSpPr>
        <p:spPr bwMode="auto">
          <a:xfrm>
            <a:off x="22353" y="2145027"/>
            <a:ext cx="6804000" cy="3240022"/>
          </a:xfrm>
          <a:prstGeom prst="roundRect">
            <a:avLst>
              <a:gd name="adj" fmla="val 4101"/>
            </a:avLst>
          </a:prstGeom>
          <a:solidFill>
            <a:schemeClr val="accent5">
              <a:lumMod val="20000"/>
              <a:lumOff val="80000"/>
            </a:schemeClr>
          </a:solidFill>
          <a:ln w="28575"/>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ja-JP" altLang="en-US" sz="1400" dirty="0"/>
          </a:p>
        </p:txBody>
      </p:sp>
      <p:sp>
        <p:nvSpPr>
          <p:cNvPr id="2" name="テキスト ボックス 11"/>
          <p:cNvSpPr txBox="1">
            <a:spLocks noChangeArrowheads="1"/>
          </p:cNvSpPr>
          <p:nvPr/>
        </p:nvSpPr>
        <p:spPr bwMode="auto">
          <a:xfrm>
            <a:off x="169637" y="2157395"/>
            <a:ext cx="6385418" cy="3922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lnSpc>
                <a:spcPts val="1800"/>
              </a:lnSpc>
              <a:defRPr/>
            </a:pPr>
            <a:r>
              <a:rPr lang="ja-JP" altLang="en-US" sz="1300" dirty="0" smtClean="0">
                <a:latin typeface="AR P丸ゴシック体E" pitchFamily="50" charset="-128"/>
                <a:ea typeface="AR P丸ゴシック体E" pitchFamily="50" charset="-128"/>
              </a:rPr>
              <a:t>     </a:t>
            </a:r>
            <a:endParaRPr lang="en-US" altLang="ja-JP" sz="1300" dirty="0">
              <a:latin typeface="AR P丸ゴシック体E" pitchFamily="50" charset="-128"/>
              <a:ea typeface="AR P丸ゴシック体E" pitchFamily="50" charset="-128"/>
            </a:endParaRPr>
          </a:p>
          <a:p>
            <a:pPr eaLnBrk="1" hangingPunct="1">
              <a:lnSpc>
                <a:spcPts val="1800"/>
              </a:lnSpc>
              <a:defRPr/>
            </a:pPr>
            <a:r>
              <a:rPr lang="ja-JP" altLang="en-US" sz="1300" b="1" dirty="0" smtClean="0">
                <a:latin typeface="AR P丸ゴシック体E" pitchFamily="50" charset="-128"/>
                <a:ea typeface="AR P丸ゴシック体E" pitchFamily="50" charset="-128"/>
              </a:rPr>
              <a:t>●日　時 ： 平成</a:t>
            </a:r>
            <a:r>
              <a:rPr lang="en-US" altLang="ja-JP" sz="1300" b="1" dirty="0" smtClean="0">
                <a:latin typeface="AR P丸ゴシック体E" pitchFamily="50" charset="-128"/>
                <a:ea typeface="AR P丸ゴシック体E" pitchFamily="50" charset="-128"/>
              </a:rPr>
              <a:t>29</a:t>
            </a:r>
            <a:r>
              <a:rPr lang="ja-JP" altLang="en-US" sz="1300" b="1" dirty="0" smtClean="0">
                <a:latin typeface="AR P丸ゴシック体E" pitchFamily="50" charset="-128"/>
                <a:ea typeface="AR P丸ゴシック体E" pitchFamily="50" charset="-128"/>
              </a:rPr>
              <a:t>年</a:t>
            </a:r>
            <a:r>
              <a:rPr lang="en-US" altLang="ja-JP" sz="1300" b="1" dirty="0" smtClean="0">
                <a:latin typeface="AR P丸ゴシック体E" pitchFamily="50" charset="-128"/>
                <a:ea typeface="AR P丸ゴシック体E" pitchFamily="50" charset="-128"/>
              </a:rPr>
              <a:t>1</a:t>
            </a:r>
            <a:r>
              <a:rPr lang="en-US" altLang="ja-JP" sz="1300" b="1" dirty="0">
                <a:latin typeface="AR P丸ゴシック体E" pitchFamily="50" charset="-128"/>
                <a:ea typeface="AR P丸ゴシック体E" pitchFamily="50" charset="-128"/>
              </a:rPr>
              <a:t>2</a:t>
            </a:r>
            <a:r>
              <a:rPr lang="ja-JP" altLang="en-US" sz="1300" b="1" dirty="0" smtClean="0">
                <a:latin typeface="AR P丸ゴシック体E" pitchFamily="50" charset="-128"/>
                <a:ea typeface="AR P丸ゴシック体E" pitchFamily="50" charset="-128"/>
              </a:rPr>
              <a:t>月</a:t>
            </a:r>
            <a:r>
              <a:rPr lang="en-US" altLang="ja-JP" sz="1300" b="1" dirty="0" smtClean="0">
                <a:latin typeface="AR P丸ゴシック体E" pitchFamily="50" charset="-128"/>
                <a:ea typeface="AR P丸ゴシック体E" pitchFamily="50" charset="-128"/>
              </a:rPr>
              <a:t>19</a:t>
            </a:r>
            <a:r>
              <a:rPr lang="ja-JP" altLang="en-US" sz="1300" b="1" dirty="0" smtClean="0">
                <a:latin typeface="AR P丸ゴシック体E" pitchFamily="50" charset="-128"/>
                <a:ea typeface="AR P丸ゴシック体E" pitchFamily="50" charset="-128"/>
              </a:rPr>
              <a:t>日</a:t>
            </a:r>
            <a:r>
              <a:rPr lang="en-US" altLang="ja-JP" sz="1300" b="1" dirty="0" smtClean="0">
                <a:latin typeface="AR P丸ゴシック体E" pitchFamily="50" charset="-128"/>
                <a:ea typeface="AR P丸ゴシック体E" pitchFamily="50" charset="-128"/>
              </a:rPr>
              <a:t>(</a:t>
            </a:r>
            <a:r>
              <a:rPr lang="ja-JP" altLang="en-US" sz="1300" b="1" dirty="0">
                <a:latin typeface="AR P丸ゴシック体E" pitchFamily="50" charset="-128"/>
                <a:ea typeface="AR P丸ゴシック体E" pitchFamily="50" charset="-128"/>
              </a:rPr>
              <a:t>火</a:t>
            </a:r>
            <a:r>
              <a:rPr lang="en-US" altLang="ja-JP" sz="1300" b="1" dirty="0" smtClean="0">
                <a:latin typeface="AR P丸ゴシック体E" pitchFamily="50" charset="-128"/>
                <a:ea typeface="AR P丸ゴシック体E" pitchFamily="50" charset="-128"/>
              </a:rPr>
              <a:t>)</a:t>
            </a:r>
          </a:p>
          <a:p>
            <a:pPr eaLnBrk="1" hangingPunct="1">
              <a:lnSpc>
                <a:spcPts val="1800"/>
              </a:lnSpc>
              <a:defRPr/>
            </a:pPr>
            <a:r>
              <a:rPr lang="en-US" altLang="ja-JP" sz="1300" b="1" dirty="0" smtClean="0">
                <a:latin typeface="AR P丸ゴシック体E" pitchFamily="50" charset="-128"/>
                <a:ea typeface="AR P丸ゴシック体E" pitchFamily="50" charset="-128"/>
              </a:rPr>
              <a:t>15</a:t>
            </a:r>
            <a:r>
              <a:rPr lang="ja-JP" altLang="en-US" sz="1300" b="1" dirty="0" smtClean="0">
                <a:latin typeface="AR P丸ゴシック体E" pitchFamily="50" charset="-128"/>
                <a:ea typeface="AR P丸ゴシック体E" pitchFamily="50" charset="-128"/>
              </a:rPr>
              <a:t>：</a:t>
            </a:r>
            <a:r>
              <a:rPr lang="en-US" altLang="ja-JP" sz="1300" b="1" dirty="0" smtClean="0">
                <a:latin typeface="AR P丸ゴシック体E" pitchFamily="50" charset="-128"/>
                <a:ea typeface="AR P丸ゴシック体E" pitchFamily="50" charset="-128"/>
              </a:rPr>
              <a:t>00</a:t>
            </a:r>
            <a:r>
              <a:rPr lang="ja-JP" altLang="en-US" sz="1300" b="1" dirty="0" smtClean="0">
                <a:latin typeface="AR P丸ゴシック体E" pitchFamily="50" charset="-128"/>
                <a:ea typeface="AR P丸ゴシック体E" pitchFamily="50" charset="-128"/>
              </a:rPr>
              <a:t>～１</a:t>
            </a:r>
            <a:r>
              <a:rPr lang="en-US" altLang="ja-JP" sz="1300" b="1" dirty="0" smtClean="0">
                <a:latin typeface="AR P丸ゴシック体E" pitchFamily="50" charset="-128"/>
                <a:ea typeface="AR P丸ゴシック体E" pitchFamily="50" charset="-128"/>
              </a:rPr>
              <a:t>7</a:t>
            </a:r>
            <a:r>
              <a:rPr lang="ja-JP" altLang="en-US" sz="1300" b="1" dirty="0" smtClean="0">
                <a:latin typeface="AR P丸ゴシック体E" pitchFamily="50" charset="-128"/>
                <a:ea typeface="AR P丸ゴシック体E" pitchFamily="50" charset="-128"/>
              </a:rPr>
              <a:t>：</a:t>
            </a:r>
            <a:r>
              <a:rPr lang="en-US" altLang="ja-JP" sz="1300" b="1" dirty="0" smtClean="0">
                <a:latin typeface="AR P丸ゴシック体E" pitchFamily="50" charset="-128"/>
                <a:ea typeface="AR P丸ゴシック体E" pitchFamily="50" charset="-128"/>
              </a:rPr>
              <a:t>15</a:t>
            </a:r>
            <a:r>
              <a:rPr lang="ja-JP" altLang="en-US" sz="1300" b="1" dirty="0" smtClean="0">
                <a:latin typeface="AR P丸ゴシック体E" pitchFamily="50" charset="-128"/>
                <a:ea typeface="AR P丸ゴシック体E" pitchFamily="50" charset="-128"/>
              </a:rPr>
              <a:t>（講演会）・</a:t>
            </a:r>
            <a:r>
              <a:rPr lang="en-US" altLang="ja-JP" sz="1300" b="1" dirty="0" smtClean="0">
                <a:latin typeface="AR P丸ゴシック体E" pitchFamily="50" charset="-128"/>
                <a:ea typeface="AR P丸ゴシック体E" pitchFamily="50" charset="-128"/>
              </a:rPr>
              <a:t>17</a:t>
            </a:r>
            <a:r>
              <a:rPr lang="ja-JP" altLang="en-US" sz="1300" b="1" dirty="0" smtClean="0">
                <a:latin typeface="AR P丸ゴシック体E" pitchFamily="50" charset="-128"/>
                <a:ea typeface="AR P丸ゴシック体E" pitchFamily="50" charset="-128"/>
              </a:rPr>
              <a:t>：</a:t>
            </a:r>
            <a:r>
              <a:rPr lang="en-US" altLang="ja-JP" sz="1300" b="1" dirty="0" smtClean="0">
                <a:latin typeface="AR P丸ゴシック体E" pitchFamily="50" charset="-128"/>
                <a:ea typeface="AR P丸ゴシック体E" pitchFamily="50" charset="-128"/>
              </a:rPr>
              <a:t>30</a:t>
            </a:r>
            <a:r>
              <a:rPr lang="ja-JP" altLang="en-US" sz="1300" b="1" dirty="0" smtClean="0">
                <a:latin typeface="AR P丸ゴシック体E" pitchFamily="50" charset="-128"/>
                <a:ea typeface="AR P丸ゴシック体E" pitchFamily="50" charset="-128"/>
              </a:rPr>
              <a:t>～</a:t>
            </a:r>
            <a:r>
              <a:rPr lang="en-US" altLang="ja-JP" sz="1300" b="1" dirty="0" smtClean="0">
                <a:latin typeface="AR P丸ゴシック体E" pitchFamily="50" charset="-128"/>
                <a:ea typeface="AR P丸ゴシック体E" pitchFamily="50" charset="-128"/>
              </a:rPr>
              <a:t>18</a:t>
            </a:r>
            <a:r>
              <a:rPr lang="ja-JP" altLang="en-US" sz="1300" b="1" dirty="0" smtClean="0">
                <a:latin typeface="AR P丸ゴシック体E" pitchFamily="50" charset="-128"/>
                <a:ea typeface="AR P丸ゴシック体E" pitchFamily="50" charset="-128"/>
              </a:rPr>
              <a:t>：</a:t>
            </a:r>
            <a:r>
              <a:rPr lang="en-US" altLang="ja-JP" sz="1300" b="1" dirty="0" smtClean="0">
                <a:latin typeface="AR P丸ゴシック体E" pitchFamily="50" charset="-128"/>
                <a:ea typeface="AR P丸ゴシック体E" pitchFamily="50" charset="-128"/>
              </a:rPr>
              <a:t>30</a:t>
            </a:r>
            <a:r>
              <a:rPr lang="ja-JP" altLang="en-US" sz="1300" b="1" dirty="0" smtClean="0">
                <a:latin typeface="AR P丸ゴシック体E" pitchFamily="50" charset="-128"/>
                <a:ea typeface="AR P丸ゴシック体E" pitchFamily="50" charset="-128"/>
              </a:rPr>
              <a:t>（交流会）</a:t>
            </a:r>
            <a:endParaRPr lang="en-US" altLang="ja-JP" sz="1300" b="1" dirty="0" smtClean="0">
              <a:latin typeface="AR P丸ゴシック体E" pitchFamily="50" charset="-128"/>
              <a:ea typeface="AR P丸ゴシック体E" pitchFamily="50" charset="-128"/>
            </a:endParaRPr>
          </a:p>
          <a:p>
            <a:pPr eaLnBrk="1" hangingPunct="1">
              <a:lnSpc>
                <a:spcPts val="1800"/>
              </a:lnSpc>
              <a:defRPr/>
            </a:pPr>
            <a:endParaRPr lang="en-US" altLang="ja-JP" sz="1300" b="1" dirty="0" smtClean="0">
              <a:latin typeface="AR P丸ゴシック体E" pitchFamily="50" charset="-128"/>
              <a:ea typeface="AR P丸ゴシック体E" pitchFamily="50" charset="-128"/>
            </a:endParaRPr>
          </a:p>
          <a:p>
            <a:pPr eaLnBrk="1" hangingPunct="1">
              <a:lnSpc>
                <a:spcPts val="1800"/>
              </a:lnSpc>
              <a:defRPr/>
            </a:pPr>
            <a:r>
              <a:rPr lang="ja-JP" altLang="en-US" sz="1300" b="1" dirty="0" smtClean="0">
                <a:latin typeface="AR P丸ゴシック体E" pitchFamily="50" charset="-128"/>
                <a:ea typeface="AR P丸ゴシック体E" pitchFamily="50" charset="-128"/>
              </a:rPr>
              <a:t>●場　所 ： 大阪商工会議所</a:t>
            </a:r>
            <a:endParaRPr lang="en-US" altLang="ja-JP" sz="1300" b="1" dirty="0" smtClean="0">
              <a:latin typeface="AR P丸ゴシック体E" pitchFamily="50" charset="-128"/>
              <a:ea typeface="AR P丸ゴシック体E" pitchFamily="50" charset="-128"/>
            </a:endParaRPr>
          </a:p>
          <a:p>
            <a:pPr eaLnBrk="1" hangingPunct="1">
              <a:lnSpc>
                <a:spcPts val="1800"/>
              </a:lnSpc>
              <a:defRPr/>
            </a:pPr>
            <a:r>
              <a:rPr lang="ja-JP" altLang="en-US" sz="1300" b="1" dirty="0">
                <a:latin typeface="AR P丸ゴシック体E" pitchFamily="50" charset="-128"/>
                <a:ea typeface="AR P丸ゴシック体E" pitchFamily="50" charset="-128"/>
              </a:rPr>
              <a:t>　</a:t>
            </a:r>
            <a:r>
              <a:rPr lang="ja-JP" altLang="en-US" sz="1300" b="1" dirty="0" smtClean="0">
                <a:latin typeface="AR P丸ゴシック体E" pitchFamily="50" charset="-128"/>
                <a:ea typeface="AR P丸ゴシック体E" pitchFamily="50" charset="-128"/>
              </a:rPr>
              <a:t>　　　　　　 ・講演会：４階　４０１号</a:t>
            </a:r>
            <a:endParaRPr lang="en-US" altLang="ja-JP" sz="1300" b="1" dirty="0" smtClean="0">
              <a:latin typeface="AR P丸ゴシック体E" pitchFamily="50" charset="-128"/>
              <a:ea typeface="AR P丸ゴシック体E" pitchFamily="50" charset="-128"/>
            </a:endParaRPr>
          </a:p>
          <a:p>
            <a:pPr eaLnBrk="1" hangingPunct="1">
              <a:lnSpc>
                <a:spcPts val="1800"/>
              </a:lnSpc>
              <a:defRPr/>
            </a:pPr>
            <a:r>
              <a:rPr lang="ja-JP" altLang="en-US" sz="1300" b="1" dirty="0">
                <a:latin typeface="AR P丸ゴシック体E" pitchFamily="50" charset="-128"/>
                <a:ea typeface="AR P丸ゴシック体E" pitchFamily="50" charset="-128"/>
              </a:rPr>
              <a:t>　</a:t>
            </a:r>
            <a:r>
              <a:rPr lang="ja-JP" altLang="en-US" sz="1300" b="1" dirty="0" smtClean="0">
                <a:latin typeface="AR P丸ゴシック体E" pitchFamily="50" charset="-128"/>
                <a:ea typeface="AR P丸ゴシック体E" pitchFamily="50" charset="-128"/>
              </a:rPr>
              <a:t>　　　　　　 ・交流会：６階　桜</a:t>
            </a:r>
            <a:r>
              <a:rPr lang="ja-JP" altLang="en-US" sz="1300" b="1" dirty="0">
                <a:latin typeface="AR P丸ゴシック体E" pitchFamily="50" charset="-128"/>
                <a:ea typeface="AR P丸ゴシック体E" pitchFamily="50" charset="-128"/>
              </a:rPr>
              <a:t>の間</a:t>
            </a:r>
            <a:endParaRPr lang="en-US" altLang="ja-JP" sz="1300" b="1" dirty="0" smtClean="0">
              <a:latin typeface="AR P丸ゴシック体E" pitchFamily="50" charset="-128"/>
              <a:ea typeface="AR P丸ゴシック体E" pitchFamily="50" charset="-128"/>
            </a:endParaRPr>
          </a:p>
          <a:p>
            <a:pPr eaLnBrk="1" hangingPunct="1">
              <a:lnSpc>
                <a:spcPts val="1800"/>
              </a:lnSpc>
              <a:defRPr/>
            </a:pPr>
            <a:r>
              <a:rPr lang="ja-JP" altLang="en-US" sz="1200" b="1" dirty="0">
                <a:latin typeface="AR P丸ゴシック体E" pitchFamily="50" charset="-128"/>
                <a:ea typeface="AR P丸ゴシック体E" pitchFamily="50" charset="-128"/>
              </a:rPr>
              <a:t> </a:t>
            </a:r>
            <a:r>
              <a:rPr lang="ja-JP" altLang="en-US" sz="1200" b="1" dirty="0" smtClean="0">
                <a:latin typeface="AR P丸ゴシック体E" pitchFamily="50" charset="-128"/>
                <a:ea typeface="AR P丸ゴシック体E" pitchFamily="50" charset="-128"/>
              </a:rPr>
              <a:t>         地下鉄</a:t>
            </a:r>
            <a:r>
              <a:rPr lang="ja-JP" altLang="en-US" sz="1200" b="1" dirty="0">
                <a:latin typeface="AR P丸ゴシック体E" pitchFamily="50" charset="-128"/>
                <a:ea typeface="AR P丸ゴシック体E" pitchFamily="50" charset="-128"/>
              </a:rPr>
              <a:t>堺筋線・堺筋本町駅／</a:t>
            </a:r>
            <a:endParaRPr lang="en-US" altLang="ja-JP" sz="1200" b="1" dirty="0">
              <a:latin typeface="AR P丸ゴシック体E" pitchFamily="50" charset="-128"/>
              <a:ea typeface="AR P丸ゴシック体E" pitchFamily="50" charset="-128"/>
            </a:endParaRPr>
          </a:p>
          <a:p>
            <a:pPr eaLnBrk="1" hangingPunct="1">
              <a:lnSpc>
                <a:spcPts val="1800"/>
              </a:lnSpc>
              <a:defRPr/>
            </a:pPr>
            <a:r>
              <a:rPr lang="en-US" altLang="ja-JP" sz="1200" b="1" dirty="0">
                <a:latin typeface="AR P丸ゴシック体E" pitchFamily="50" charset="-128"/>
                <a:ea typeface="AR P丸ゴシック体E" pitchFamily="50" charset="-128"/>
              </a:rPr>
              <a:t>          </a:t>
            </a:r>
            <a:r>
              <a:rPr lang="ja-JP" altLang="en-US" sz="1200" b="1" dirty="0">
                <a:latin typeface="AR P丸ゴシック体E" pitchFamily="50" charset="-128"/>
                <a:ea typeface="AR P丸ゴシック体E" pitchFamily="50" charset="-128"/>
              </a:rPr>
              <a:t>地下鉄谷町線・谷町</a:t>
            </a:r>
            <a:r>
              <a:rPr lang="en-US" altLang="ja-JP" sz="1200" b="1" dirty="0">
                <a:latin typeface="AR P丸ゴシック体E" pitchFamily="50" charset="-128"/>
                <a:ea typeface="AR P丸ゴシック体E" pitchFamily="50" charset="-128"/>
              </a:rPr>
              <a:t>4</a:t>
            </a:r>
            <a:r>
              <a:rPr lang="ja-JP" altLang="en-US" sz="1200" b="1" dirty="0">
                <a:latin typeface="AR P丸ゴシック体E" pitchFamily="50" charset="-128"/>
                <a:ea typeface="AR P丸ゴシック体E" pitchFamily="50" charset="-128"/>
              </a:rPr>
              <a:t>丁目駅より徒歩</a:t>
            </a:r>
            <a:r>
              <a:rPr lang="en-US" altLang="ja-JP" sz="1200" b="1" dirty="0">
                <a:latin typeface="AR P丸ゴシック体E" pitchFamily="50" charset="-128"/>
                <a:ea typeface="AR P丸ゴシック体E" pitchFamily="50" charset="-128"/>
              </a:rPr>
              <a:t>7</a:t>
            </a:r>
            <a:r>
              <a:rPr lang="ja-JP" altLang="en-US" sz="1200" b="1" dirty="0" smtClean="0">
                <a:latin typeface="AR P丸ゴシック体E" pitchFamily="50" charset="-128"/>
                <a:ea typeface="AR P丸ゴシック体E" pitchFamily="50" charset="-128"/>
              </a:rPr>
              <a:t>分</a:t>
            </a:r>
            <a:endParaRPr lang="en-US" altLang="ja-JP" sz="1300" b="1" dirty="0" smtClean="0">
              <a:latin typeface="AR P丸ゴシック体E" pitchFamily="50" charset="-128"/>
              <a:ea typeface="AR P丸ゴシック体E" pitchFamily="50" charset="-128"/>
            </a:endParaRPr>
          </a:p>
          <a:p>
            <a:pPr eaLnBrk="1" hangingPunct="1">
              <a:lnSpc>
                <a:spcPts val="1800"/>
              </a:lnSpc>
              <a:defRPr/>
            </a:pPr>
            <a:r>
              <a:rPr lang="ja-JP" altLang="en-US" sz="1300" b="1" dirty="0" smtClean="0">
                <a:latin typeface="AR P丸ゴシック体E" pitchFamily="50" charset="-128"/>
                <a:ea typeface="AR P丸ゴシック体E" pitchFamily="50" charset="-128"/>
              </a:rPr>
              <a:t>●主　催 ： 大阪商工会議所、</a:t>
            </a:r>
            <a:r>
              <a:rPr lang="ja-JP" altLang="en-US" sz="1300" b="1" spc="-100" dirty="0">
                <a:latin typeface="AR P丸ゴシック体E" pitchFamily="50" charset="-128"/>
                <a:ea typeface="AR P丸ゴシック体E" pitchFamily="50" charset="-128"/>
              </a:rPr>
              <a:t> </a:t>
            </a:r>
            <a:r>
              <a:rPr lang="en-US" altLang="ja-JP" sz="1300" b="1" spc="-100" dirty="0" smtClean="0">
                <a:latin typeface="AR P丸ゴシック体E" pitchFamily="50" charset="-128"/>
                <a:ea typeface="AR P丸ゴシック体E" pitchFamily="50" charset="-128"/>
              </a:rPr>
              <a:t>Team E-Kansai</a:t>
            </a:r>
          </a:p>
          <a:p>
            <a:pPr eaLnBrk="1" hangingPunct="1">
              <a:lnSpc>
                <a:spcPts val="1800"/>
              </a:lnSpc>
              <a:defRPr/>
            </a:pPr>
            <a:r>
              <a:rPr lang="ja-JP" altLang="en-US" sz="1300" b="1" spc="-100" dirty="0" smtClean="0">
                <a:latin typeface="AR P丸ゴシック体E" pitchFamily="50" charset="-128"/>
                <a:ea typeface="AR P丸ゴシック体E" pitchFamily="50" charset="-128"/>
              </a:rPr>
              <a:t>●共　 催</a:t>
            </a:r>
            <a:r>
              <a:rPr lang="ja-JP" altLang="en-US" sz="900" b="1" spc="-100" dirty="0" smtClean="0">
                <a:latin typeface="AR P丸ゴシック体E" pitchFamily="50" charset="-128"/>
                <a:ea typeface="AR P丸ゴシック体E" pitchFamily="50" charset="-128"/>
              </a:rPr>
              <a:t>　</a:t>
            </a:r>
            <a:r>
              <a:rPr lang="ja-JP" altLang="en-US" sz="1300" b="1" spc="-100" dirty="0" smtClean="0">
                <a:latin typeface="AR P丸ゴシック体E" pitchFamily="50" charset="-128"/>
                <a:ea typeface="AR P丸ゴシック体E" pitchFamily="50" charset="-128"/>
              </a:rPr>
              <a:t>： 大阪府</a:t>
            </a:r>
            <a:endParaRPr lang="en-US" altLang="ja-JP" sz="1300" b="1" spc="-100" dirty="0" smtClean="0">
              <a:latin typeface="AR P丸ゴシック体E" pitchFamily="50" charset="-128"/>
              <a:ea typeface="AR P丸ゴシック体E" pitchFamily="50" charset="-128"/>
            </a:endParaRPr>
          </a:p>
          <a:p>
            <a:pPr eaLnBrk="1" hangingPunct="1">
              <a:lnSpc>
                <a:spcPts val="1800"/>
              </a:lnSpc>
              <a:defRPr/>
            </a:pPr>
            <a:r>
              <a:rPr lang="ja-JP" altLang="en-US" sz="1300" b="1" dirty="0" smtClean="0">
                <a:latin typeface="AR P丸ゴシック体E" pitchFamily="50" charset="-128"/>
                <a:ea typeface="AR P丸ゴシック体E" pitchFamily="50" charset="-128"/>
              </a:rPr>
              <a:t>●定　員 </a:t>
            </a:r>
            <a:r>
              <a:rPr lang="ja-JP" altLang="en-US" sz="1300" b="1" dirty="0">
                <a:latin typeface="AR P丸ゴシック体E" pitchFamily="50" charset="-128"/>
                <a:ea typeface="AR P丸ゴシック体E" pitchFamily="50" charset="-128"/>
              </a:rPr>
              <a:t>：</a:t>
            </a:r>
            <a:r>
              <a:rPr lang="en-US" altLang="ja-JP" sz="1300" b="1" dirty="0">
                <a:latin typeface="AR P丸ゴシック体E" pitchFamily="50" charset="-128"/>
                <a:ea typeface="AR P丸ゴシック体E" pitchFamily="50" charset="-128"/>
              </a:rPr>
              <a:t> </a:t>
            </a:r>
            <a:r>
              <a:rPr lang="en-US" altLang="ja-JP" sz="1300" b="1" dirty="0" smtClean="0">
                <a:latin typeface="AR P丸ゴシック体E" pitchFamily="50" charset="-128"/>
                <a:ea typeface="AR P丸ゴシック体E" pitchFamily="50" charset="-128"/>
              </a:rPr>
              <a:t>120</a:t>
            </a:r>
            <a:r>
              <a:rPr lang="ja-JP" altLang="en-US" sz="1300" b="1" dirty="0" smtClean="0">
                <a:latin typeface="AR P丸ゴシック体E" pitchFamily="50" charset="-128"/>
                <a:ea typeface="AR P丸ゴシック体E" pitchFamily="50" charset="-128"/>
              </a:rPr>
              <a:t>名</a:t>
            </a:r>
            <a:endParaRPr lang="en-US" altLang="ja-JP" sz="1300" b="1" dirty="0" smtClean="0">
              <a:latin typeface="AR P丸ゴシック体E" pitchFamily="50" charset="-128"/>
              <a:ea typeface="AR P丸ゴシック体E" pitchFamily="50" charset="-128"/>
            </a:endParaRPr>
          </a:p>
          <a:p>
            <a:pPr eaLnBrk="1" hangingPunct="1">
              <a:lnSpc>
                <a:spcPts val="1800"/>
              </a:lnSpc>
              <a:defRPr/>
            </a:pPr>
            <a:r>
              <a:rPr lang="ja-JP" altLang="en-US" sz="1300" b="1" dirty="0" smtClean="0">
                <a:latin typeface="AR P丸ゴシック体E" pitchFamily="50" charset="-128"/>
                <a:ea typeface="AR P丸ゴシック体E" pitchFamily="50" charset="-128"/>
              </a:rPr>
              <a:t>●参加費 ：</a:t>
            </a:r>
            <a:r>
              <a:rPr lang="en-US" altLang="ja-JP" sz="1300" b="1" dirty="0" smtClean="0">
                <a:latin typeface="AR P丸ゴシック体E" pitchFamily="50" charset="-128"/>
                <a:ea typeface="AR P丸ゴシック体E" pitchFamily="50" charset="-128"/>
              </a:rPr>
              <a:t> </a:t>
            </a:r>
            <a:r>
              <a:rPr lang="ja-JP" altLang="en-US" sz="1300" b="1" dirty="0" smtClean="0">
                <a:latin typeface="AR P丸ゴシック体E" pitchFamily="50" charset="-128"/>
                <a:ea typeface="AR P丸ゴシック体E" pitchFamily="50" charset="-128"/>
              </a:rPr>
              <a:t>無 料　（交流会</a:t>
            </a:r>
            <a:r>
              <a:rPr lang="ja-JP" altLang="en-US" sz="400" b="1" dirty="0" smtClean="0">
                <a:latin typeface="AR P丸ゴシック体E" pitchFamily="50" charset="-128"/>
                <a:ea typeface="AR P丸ゴシック体E" pitchFamily="50" charset="-128"/>
              </a:rPr>
              <a:t>　</a:t>
            </a:r>
            <a:r>
              <a:rPr lang="ja-JP" altLang="en-US" sz="1300" b="1" dirty="0" smtClean="0">
                <a:latin typeface="AR P丸ゴシック体E" pitchFamily="50" charset="-128"/>
                <a:ea typeface="AR P丸ゴシック体E" pitchFamily="50" charset="-128"/>
              </a:rPr>
              <a:t>：</a:t>
            </a:r>
            <a:r>
              <a:rPr lang="en-US" altLang="ja-JP" sz="1300" b="1" dirty="0" smtClean="0">
                <a:latin typeface="AR P丸ゴシック体E" pitchFamily="50" charset="-128"/>
                <a:ea typeface="AR P丸ゴシック体E" pitchFamily="50" charset="-128"/>
              </a:rPr>
              <a:t> </a:t>
            </a:r>
            <a:r>
              <a:rPr lang="en-US" altLang="ja-JP" sz="1300" b="1" dirty="0">
                <a:latin typeface="AR P丸ゴシック体E" pitchFamily="50" charset="-128"/>
                <a:ea typeface="AR P丸ゴシック体E" pitchFamily="50" charset="-128"/>
              </a:rPr>
              <a:t>1,000</a:t>
            </a:r>
            <a:r>
              <a:rPr lang="ja-JP" altLang="en-US" sz="1300" b="1" dirty="0" smtClean="0">
                <a:latin typeface="AR P丸ゴシック体E" pitchFamily="50" charset="-128"/>
                <a:ea typeface="AR P丸ゴシック体E" pitchFamily="50" charset="-128"/>
              </a:rPr>
              <a:t>円）</a:t>
            </a:r>
            <a:endParaRPr lang="en-US" altLang="ja-JP" sz="1300" b="1" dirty="0" smtClean="0">
              <a:latin typeface="AR P丸ゴシック体E" pitchFamily="50" charset="-128"/>
              <a:ea typeface="AR P丸ゴシック体E" pitchFamily="50" charset="-128"/>
            </a:endParaRPr>
          </a:p>
        </p:txBody>
      </p:sp>
      <p:sp>
        <p:nvSpPr>
          <p:cNvPr id="28" name="テキスト ボックス 27"/>
          <p:cNvSpPr txBox="1"/>
          <p:nvPr/>
        </p:nvSpPr>
        <p:spPr bwMode="auto">
          <a:xfrm>
            <a:off x="291712" y="5241032"/>
            <a:ext cx="6318497" cy="276999"/>
          </a:xfrm>
          <a:prstGeom prst="rect">
            <a:avLst/>
          </a:prstGeom>
          <a:solidFill>
            <a:schemeClr val="bg1"/>
          </a:solidFill>
        </p:spPr>
        <p:style>
          <a:lnRef idx="2">
            <a:schemeClr val="accent3">
              <a:shade val="50000"/>
            </a:schemeClr>
          </a:lnRef>
          <a:fillRef idx="1">
            <a:schemeClr val="accent3"/>
          </a:fillRef>
          <a:effectRef idx="0">
            <a:schemeClr val="accent3"/>
          </a:effectRef>
          <a:fontRef idx="minor">
            <a:schemeClr val="lt1"/>
          </a:fontRef>
        </p:style>
        <p:txBody>
          <a:bodyPr wrap="square" lIns="36000" rIns="36000" anchor="ctr" anchorCtr="0">
            <a:spAutoFit/>
          </a:bodyPr>
          <a:lstStyle/>
          <a:p>
            <a:pPr algn="ctr">
              <a:defRPr/>
            </a:pPr>
            <a:r>
              <a:rPr lang="ja-JP" altLang="en-US" sz="1200" dirty="0">
                <a:solidFill>
                  <a:schemeClr val="tx2"/>
                </a:solidFill>
                <a:latin typeface="AR P丸ゴシック体E" panose="020F0900000000000000" pitchFamily="50" charset="-128"/>
                <a:ea typeface="AR P丸ゴシック体E" panose="020F0900000000000000" pitchFamily="50" charset="-128"/>
              </a:rPr>
              <a:t>◎裏面の申込用紙に記入の上、</a:t>
            </a:r>
            <a:r>
              <a:rPr lang="ja-JP" altLang="en-US" sz="1200" b="1" u="sng" dirty="0">
                <a:solidFill>
                  <a:schemeClr val="tx2"/>
                </a:solidFill>
                <a:latin typeface="AR P丸ゴシック体E" panose="020F0900000000000000" pitchFamily="50" charset="-128"/>
                <a:ea typeface="AR P丸ゴシック体E" panose="020F0900000000000000" pitchFamily="50" charset="-128"/>
              </a:rPr>
              <a:t>メール</a:t>
            </a:r>
            <a:r>
              <a:rPr lang="ja-JP" altLang="en-US" sz="1200" b="1" u="sng" dirty="0" smtClean="0">
                <a:solidFill>
                  <a:schemeClr val="tx2"/>
                </a:solidFill>
                <a:latin typeface="AR P丸ゴシック体E" panose="020F0900000000000000" pitchFamily="50" charset="-128"/>
                <a:ea typeface="AR P丸ゴシック体E" panose="020F0900000000000000" pitchFamily="50" charset="-128"/>
              </a:rPr>
              <a:t>または</a:t>
            </a:r>
            <a:r>
              <a:rPr lang="en-US" altLang="ja-JP" sz="1200" b="1" u="sng" dirty="0" smtClean="0">
                <a:solidFill>
                  <a:schemeClr val="tx2"/>
                </a:solidFill>
                <a:latin typeface="AR P丸ゴシック体E" panose="020F0900000000000000" pitchFamily="50" charset="-128"/>
                <a:ea typeface="AR P丸ゴシック体E" panose="020F0900000000000000" pitchFamily="50" charset="-128"/>
              </a:rPr>
              <a:t>FAX</a:t>
            </a:r>
            <a:r>
              <a:rPr lang="ja-JP" altLang="en-US" sz="1200" b="1" u="sng" dirty="0" err="1">
                <a:solidFill>
                  <a:schemeClr val="tx2"/>
                </a:solidFill>
                <a:latin typeface="AR P丸ゴシック体E" panose="020F0900000000000000" pitchFamily="50" charset="-128"/>
                <a:ea typeface="AR P丸ゴシック体E" panose="020F0900000000000000" pitchFamily="50" charset="-128"/>
              </a:rPr>
              <a:t>にて</a:t>
            </a:r>
            <a:r>
              <a:rPr lang="ja-JP" altLang="en-US" sz="1200" b="1" u="sng" dirty="0">
                <a:solidFill>
                  <a:schemeClr val="tx2"/>
                </a:solidFill>
                <a:latin typeface="AR P丸ゴシック体E" panose="020F0900000000000000" pitchFamily="50" charset="-128"/>
                <a:ea typeface="AR P丸ゴシック体E" panose="020F0900000000000000" pitchFamily="50" charset="-128"/>
              </a:rPr>
              <a:t>お申し込み</a:t>
            </a:r>
            <a:r>
              <a:rPr lang="ja-JP" altLang="en-US" sz="1200" dirty="0" smtClean="0">
                <a:solidFill>
                  <a:schemeClr val="tx2"/>
                </a:solidFill>
                <a:latin typeface="AR P丸ゴシック体E" panose="020F0900000000000000" pitchFamily="50" charset="-128"/>
                <a:ea typeface="AR P丸ゴシック体E" panose="020F0900000000000000" pitchFamily="50" charset="-128"/>
              </a:rPr>
              <a:t>下さい</a:t>
            </a:r>
            <a:endParaRPr lang="ja-JP" altLang="en-US" sz="1200" dirty="0">
              <a:solidFill>
                <a:schemeClr val="tx2"/>
              </a:solidFill>
              <a:latin typeface="AR P丸ゴシック体E" panose="020F0900000000000000" pitchFamily="50" charset="-128"/>
              <a:ea typeface="AR P丸ゴシック体E" panose="020F0900000000000000" pitchFamily="50" charset="-128"/>
            </a:endParaRPr>
          </a:p>
        </p:txBody>
      </p:sp>
      <p:sp>
        <p:nvSpPr>
          <p:cNvPr id="19" name="テキスト ボックス 18"/>
          <p:cNvSpPr txBox="1"/>
          <p:nvPr/>
        </p:nvSpPr>
        <p:spPr>
          <a:xfrm>
            <a:off x="274497" y="5594523"/>
            <a:ext cx="6335713" cy="294581"/>
          </a:xfrm>
          <a:prstGeom prst="rect">
            <a:avLst/>
          </a:prstGeom>
          <a:solidFill>
            <a:schemeClr val="accent1"/>
          </a:solidFill>
          <a:ln/>
        </p:spPr>
        <p:style>
          <a:lnRef idx="1">
            <a:schemeClr val="accent4"/>
          </a:lnRef>
          <a:fillRef idx="3">
            <a:schemeClr val="accent4"/>
          </a:fillRef>
          <a:effectRef idx="2">
            <a:schemeClr val="accent4"/>
          </a:effectRef>
          <a:fontRef idx="minor">
            <a:schemeClr val="lt1"/>
          </a:fontRef>
        </p:style>
        <p:txBody>
          <a:bodyPr lIns="95784" tIns="36000" rIns="0" bIns="72000" anchor="ctr" anchorCtr="0">
            <a:noAutofit/>
          </a:bodyPr>
          <a:lstStyle/>
          <a:p>
            <a:pPr algn="ctr">
              <a:defRPr/>
            </a:pPr>
            <a:r>
              <a:rPr lang="ja-JP" altLang="en-US" sz="1600" dirty="0" smtClean="0">
                <a:solidFill>
                  <a:srgbClr val="FFFFFF"/>
                </a:solidFill>
                <a:effectLst>
                  <a:outerShdw blurRad="38100" dist="38100" dir="2700000" algn="tl">
                    <a:srgbClr val="000000">
                      <a:alpha val="43137"/>
                    </a:srgbClr>
                  </a:outerShdw>
                </a:effectLst>
                <a:latin typeface="+mj-ea"/>
                <a:ea typeface="+mj-ea"/>
                <a:cs typeface="Aharoni" pitchFamily="2" charset="-79"/>
              </a:rPr>
              <a:t>プログラム</a:t>
            </a:r>
            <a:endParaRPr lang="en-US" altLang="ja-JP" sz="300" dirty="0">
              <a:solidFill>
                <a:srgbClr val="FFFFFF"/>
              </a:solidFill>
              <a:effectLst>
                <a:outerShdw blurRad="38100" dist="38100" dir="2700000" algn="tl">
                  <a:srgbClr val="000000">
                    <a:alpha val="43137"/>
                  </a:srgbClr>
                </a:outerShdw>
              </a:effectLst>
              <a:latin typeface="+mj-ea"/>
              <a:ea typeface="+mj-ea"/>
              <a:cs typeface="Aharoni" pitchFamily="2" charset="-79"/>
            </a:endParaRPr>
          </a:p>
        </p:txBody>
      </p:sp>
      <p:sp>
        <p:nvSpPr>
          <p:cNvPr id="15" name="円/楕円 14"/>
          <p:cNvSpPr>
            <a:spLocks noChangeAspect="1"/>
          </p:cNvSpPr>
          <p:nvPr/>
        </p:nvSpPr>
        <p:spPr>
          <a:xfrm>
            <a:off x="5622690" y="2299134"/>
            <a:ext cx="1079649" cy="253430"/>
          </a:xfrm>
          <a:prstGeom prst="ellipse">
            <a:avLst/>
          </a:prstGeom>
          <a:ln w="19050"/>
        </p:spPr>
        <p:style>
          <a:lnRef idx="3">
            <a:schemeClr val="lt1"/>
          </a:lnRef>
          <a:fillRef idx="1">
            <a:schemeClr val="accent1"/>
          </a:fillRef>
          <a:effectRef idx="1">
            <a:schemeClr val="accent1"/>
          </a:effectRef>
          <a:fontRef idx="minor">
            <a:schemeClr val="lt1"/>
          </a:fontRef>
        </p:style>
        <p:txBody>
          <a:bodyPr anchor="ctr"/>
          <a:lstStyle/>
          <a:p>
            <a:pPr algn="ctr">
              <a:defRPr/>
            </a:pPr>
            <a:r>
              <a:rPr lang="en-US" altLang="ja-JP" sz="1100" dirty="0" smtClean="0">
                <a:latin typeface="Arial Black" panose="020B0A04020102020204" pitchFamily="34" charset="0"/>
                <a:ea typeface="AR P浪漫明朝体U" panose="02020A00000000000000" pitchFamily="18" charset="-128"/>
              </a:rPr>
              <a:t>MAP</a:t>
            </a:r>
            <a:endParaRPr lang="ja-JP" altLang="en-US" sz="1100" dirty="0">
              <a:latin typeface="Arial Black" panose="020B0A04020102020204" pitchFamily="34" charset="0"/>
              <a:ea typeface="AR P浪漫明朝体U" panose="02020A00000000000000" pitchFamily="18" charset="-128"/>
            </a:endParaRPr>
          </a:p>
        </p:txBody>
      </p:sp>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12447" y="2690110"/>
            <a:ext cx="2812245" cy="235969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175" name="AutoShape 1"/>
          <p:cNvCxnSpPr>
            <a:cxnSpLocks noChangeShapeType="1"/>
          </p:cNvCxnSpPr>
          <p:nvPr/>
        </p:nvCxnSpPr>
        <p:spPr bwMode="auto">
          <a:xfrm>
            <a:off x="73672" y="7761312"/>
            <a:ext cx="6670675" cy="0"/>
          </a:xfrm>
          <a:prstGeom prst="straightConnector1">
            <a:avLst/>
          </a:prstGeom>
          <a:noFill/>
          <a:ln w="19050" cap="rnd">
            <a:solidFill>
              <a:schemeClr val="accent1">
                <a:lumMod val="75000"/>
              </a:schemeClr>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6147" name="テキスト ボックス 13"/>
          <p:cNvSpPr txBox="1">
            <a:spLocks noChangeArrowheads="1"/>
          </p:cNvSpPr>
          <p:nvPr/>
        </p:nvSpPr>
        <p:spPr bwMode="auto">
          <a:xfrm>
            <a:off x="276668" y="7274241"/>
            <a:ext cx="6246813" cy="36933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tIns="0" bIns="0" anchor="ctr">
            <a:spAutoFit/>
          </a:bodyPr>
          <a:lstStyle>
            <a:lvl1pPr eaLnBrk="0" hangingPunct="0">
              <a:spcBef>
                <a:spcPct val="20000"/>
              </a:spcBef>
              <a:buClr>
                <a:srgbClr val="0BD0D9"/>
              </a:buClr>
              <a:buSzPct val="95000"/>
              <a:buFont typeface="Wingdings 2" pitchFamily="18" charset="2"/>
              <a:buChar char=""/>
              <a:defRPr kumimoji="1" sz="2600">
                <a:solidFill>
                  <a:schemeClr val="tx1"/>
                </a:solidFill>
                <a:latin typeface="Constantia" pitchFamily="18" charset="0"/>
                <a:ea typeface="HGP明朝E" pitchFamily="18" charset="-128"/>
              </a:defRPr>
            </a:lvl1pPr>
            <a:lvl2pPr marL="742950" indent="-285750" eaLnBrk="0" hangingPunct="0">
              <a:spcBef>
                <a:spcPct val="20000"/>
              </a:spcBef>
              <a:buClr>
                <a:schemeClr val="accent1"/>
              </a:buClr>
              <a:buSzPct val="85000"/>
              <a:buFont typeface="Wingdings 2" pitchFamily="18" charset="2"/>
              <a:buChar char=""/>
              <a:defRPr kumimoji="1" sz="2400">
                <a:solidFill>
                  <a:schemeClr val="tx1"/>
                </a:solidFill>
                <a:latin typeface="Constantia" pitchFamily="18" charset="0"/>
                <a:ea typeface="HGP明朝E" pitchFamily="18" charset="-128"/>
              </a:defRPr>
            </a:lvl2pPr>
            <a:lvl3pPr marL="1143000" indent="-228600" eaLnBrk="0" hangingPunct="0">
              <a:spcBef>
                <a:spcPct val="20000"/>
              </a:spcBef>
              <a:buClr>
                <a:schemeClr val="accent2"/>
              </a:buClr>
              <a:buSzPct val="70000"/>
              <a:buFont typeface="Wingdings 2" pitchFamily="18" charset="2"/>
              <a:buChar char=""/>
              <a:defRPr kumimoji="1" sz="2100">
                <a:solidFill>
                  <a:schemeClr val="tx1"/>
                </a:solidFill>
                <a:latin typeface="Constantia" pitchFamily="18" charset="0"/>
                <a:ea typeface="HGP明朝E" pitchFamily="18" charset="-128"/>
              </a:defRPr>
            </a:lvl3pPr>
            <a:lvl4pPr marL="1600200" indent="-228600" eaLnBrk="0" hangingPunct="0">
              <a:spcBef>
                <a:spcPct val="20000"/>
              </a:spcBef>
              <a:buClr>
                <a:srgbClr val="0BD0D9"/>
              </a:buClr>
              <a:buSzPct val="65000"/>
              <a:buFont typeface="Wingdings 2" pitchFamily="18" charset="2"/>
              <a:buChar char=""/>
              <a:defRPr kumimoji="1" sz="2000">
                <a:solidFill>
                  <a:schemeClr val="tx1"/>
                </a:solidFill>
                <a:latin typeface="Constantia" pitchFamily="18" charset="0"/>
                <a:ea typeface="HGP明朝E" pitchFamily="18" charset="-128"/>
              </a:defRPr>
            </a:lvl4pPr>
            <a:lvl5pPr marL="2057400" indent="-228600" eaLnBrk="0" hangingPunct="0">
              <a:spcBef>
                <a:spcPct val="20000"/>
              </a:spcBef>
              <a:buClr>
                <a:srgbClr val="10CF9B"/>
              </a:buClr>
              <a:buSzPct val="65000"/>
              <a:buFont typeface="Wingdings 2" pitchFamily="18" charset="2"/>
              <a:buChar char=""/>
              <a:defRPr kumimoji="1" sz="2000">
                <a:solidFill>
                  <a:schemeClr val="tx1"/>
                </a:solidFill>
                <a:latin typeface="Constantia" pitchFamily="18" charset="0"/>
                <a:ea typeface="HGP明朝E" pitchFamily="18" charset="-128"/>
              </a:defRPr>
            </a:lvl5pPr>
            <a:lvl6pPr marL="2514600" indent="-228600" eaLnBrk="0" fontAlgn="base" hangingPunct="0">
              <a:spcBef>
                <a:spcPct val="20000"/>
              </a:spcBef>
              <a:spcAft>
                <a:spcPct val="0"/>
              </a:spcAft>
              <a:buClr>
                <a:srgbClr val="10CF9B"/>
              </a:buClr>
              <a:buSzPct val="65000"/>
              <a:buFont typeface="Wingdings 2" pitchFamily="18" charset="2"/>
              <a:buChar char=""/>
              <a:defRPr kumimoji="1" sz="2000">
                <a:solidFill>
                  <a:schemeClr val="tx1"/>
                </a:solidFill>
                <a:latin typeface="Constantia" pitchFamily="18" charset="0"/>
                <a:ea typeface="HGP明朝E" pitchFamily="18" charset="-128"/>
              </a:defRPr>
            </a:lvl6pPr>
            <a:lvl7pPr marL="2971800" indent="-228600" eaLnBrk="0" fontAlgn="base" hangingPunct="0">
              <a:spcBef>
                <a:spcPct val="20000"/>
              </a:spcBef>
              <a:spcAft>
                <a:spcPct val="0"/>
              </a:spcAft>
              <a:buClr>
                <a:srgbClr val="10CF9B"/>
              </a:buClr>
              <a:buSzPct val="65000"/>
              <a:buFont typeface="Wingdings 2" pitchFamily="18" charset="2"/>
              <a:buChar char=""/>
              <a:defRPr kumimoji="1" sz="2000">
                <a:solidFill>
                  <a:schemeClr val="tx1"/>
                </a:solidFill>
                <a:latin typeface="Constantia" pitchFamily="18" charset="0"/>
                <a:ea typeface="HGP明朝E" pitchFamily="18" charset="-128"/>
              </a:defRPr>
            </a:lvl7pPr>
            <a:lvl8pPr marL="3429000" indent="-228600" eaLnBrk="0" fontAlgn="base" hangingPunct="0">
              <a:spcBef>
                <a:spcPct val="20000"/>
              </a:spcBef>
              <a:spcAft>
                <a:spcPct val="0"/>
              </a:spcAft>
              <a:buClr>
                <a:srgbClr val="10CF9B"/>
              </a:buClr>
              <a:buSzPct val="65000"/>
              <a:buFont typeface="Wingdings 2" pitchFamily="18" charset="2"/>
              <a:buChar char=""/>
              <a:defRPr kumimoji="1" sz="2000">
                <a:solidFill>
                  <a:schemeClr val="tx1"/>
                </a:solidFill>
                <a:latin typeface="Constantia" pitchFamily="18" charset="0"/>
                <a:ea typeface="HGP明朝E" pitchFamily="18" charset="-128"/>
              </a:defRPr>
            </a:lvl8pPr>
            <a:lvl9pPr marL="3886200" indent="-228600" eaLnBrk="0" fontAlgn="base" hangingPunct="0">
              <a:spcBef>
                <a:spcPct val="20000"/>
              </a:spcBef>
              <a:spcAft>
                <a:spcPct val="0"/>
              </a:spcAft>
              <a:buClr>
                <a:srgbClr val="10CF9B"/>
              </a:buClr>
              <a:buSzPct val="65000"/>
              <a:buFont typeface="Wingdings 2" pitchFamily="18" charset="2"/>
              <a:buChar char=""/>
              <a:defRPr kumimoji="1" sz="2000">
                <a:solidFill>
                  <a:schemeClr val="tx1"/>
                </a:solidFill>
                <a:latin typeface="Constantia" pitchFamily="18" charset="0"/>
                <a:ea typeface="HGP明朝E" pitchFamily="18" charset="-128"/>
              </a:defRPr>
            </a:lvl9pPr>
          </a:lstStyle>
          <a:p>
            <a:pPr eaLnBrk="1" hangingPunct="1">
              <a:spcBef>
                <a:spcPct val="0"/>
              </a:spcBef>
              <a:buClrTx/>
              <a:buSzTx/>
              <a:buFontTx/>
              <a:buNone/>
            </a:pPr>
            <a:r>
              <a:rPr lang="en-US" altLang="ja-JP" sz="1200" dirty="0">
                <a:latin typeface="AR P丸ゴシック体E" pitchFamily="50" charset="-128"/>
                <a:ea typeface="AR P丸ゴシック体E" pitchFamily="50" charset="-128"/>
              </a:rPr>
              <a:t>【</a:t>
            </a:r>
            <a:r>
              <a:rPr lang="ja-JP" altLang="en-US" sz="1200" dirty="0">
                <a:latin typeface="AR P丸ゴシック体E" pitchFamily="50" charset="-128"/>
                <a:ea typeface="AR P丸ゴシック体E" pitchFamily="50" charset="-128"/>
              </a:rPr>
              <a:t>問い合わせ先</a:t>
            </a:r>
            <a:r>
              <a:rPr lang="en-US" altLang="ja-JP" sz="1200" dirty="0">
                <a:latin typeface="AR P丸ゴシック体E" pitchFamily="50" charset="-128"/>
                <a:ea typeface="AR P丸ゴシック体E" pitchFamily="50" charset="-128"/>
              </a:rPr>
              <a:t>】</a:t>
            </a:r>
            <a:r>
              <a:rPr lang="ja-JP" altLang="en-US" sz="1200" b="1" dirty="0">
                <a:latin typeface="AR P丸ゴシック体E" pitchFamily="50" charset="-128"/>
                <a:ea typeface="AR P丸ゴシック体E" pitchFamily="50" charset="-128"/>
              </a:rPr>
              <a:t>　</a:t>
            </a:r>
            <a:r>
              <a:rPr lang="ja-JP" altLang="en-US" sz="1200" dirty="0" smtClean="0">
                <a:latin typeface="AR P丸ゴシック体E" pitchFamily="50" charset="-128"/>
                <a:ea typeface="AR P丸ゴシック体E" pitchFamily="50" charset="-128"/>
              </a:rPr>
              <a:t>大阪商工会議所　経済産業部　産業・技術振興担当　牧</a:t>
            </a:r>
            <a:endParaRPr lang="en-US" altLang="ja-JP" sz="1200" dirty="0" smtClean="0">
              <a:latin typeface="AR P丸ゴシック体E" pitchFamily="50" charset="-128"/>
              <a:ea typeface="AR P丸ゴシック体E" pitchFamily="50" charset="-128"/>
            </a:endParaRPr>
          </a:p>
          <a:p>
            <a:pPr eaLnBrk="1" hangingPunct="1">
              <a:spcBef>
                <a:spcPct val="0"/>
              </a:spcBef>
              <a:buClrTx/>
              <a:buSzTx/>
              <a:buFontTx/>
              <a:buNone/>
            </a:pPr>
            <a:r>
              <a:rPr lang="en-US" altLang="ja-JP" sz="1200" dirty="0" smtClean="0">
                <a:latin typeface="AR P丸ゴシック体E" pitchFamily="50" charset="-128"/>
                <a:ea typeface="AR P丸ゴシック体E" pitchFamily="50" charset="-128"/>
              </a:rPr>
              <a:t>                        </a:t>
            </a:r>
            <a:r>
              <a:rPr lang="ja-JP" altLang="en-US" sz="1200" dirty="0" smtClean="0">
                <a:latin typeface="AR P丸ゴシック体E" pitchFamily="50" charset="-128"/>
                <a:ea typeface="AR P丸ゴシック体E" pitchFamily="50" charset="-128"/>
              </a:rPr>
              <a:t> </a:t>
            </a:r>
            <a:r>
              <a:rPr lang="en-US" altLang="ja-JP" sz="1200" dirty="0" smtClean="0">
                <a:latin typeface="AR P丸ゴシック体E" pitchFamily="50" charset="-128"/>
                <a:ea typeface="AR P丸ゴシック体E" pitchFamily="50" charset="-128"/>
              </a:rPr>
              <a:t> TEL</a:t>
            </a:r>
            <a:r>
              <a:rPr lang="ja-JP" altLang="en-US" sz="1200" dirty="0" smtClean="0">
                <a:latin typeface="AR P丸ゴシック体E" pitchFamily="50" charset="-128"/>
                <a:ea typeface="AR P丸ゴシック体E" pitchFamily="50" charset="-128"/>
              </a:rPr>
              <a:t>：</a:t>
            </a:r>
            <a:r>
              <a:rPr lang="en-US" altLang="ja-JP" sz="1200" dirty="0" smtClean="0">
                <a:latin typeface="AR P丸ゴシック体E" pitchFamily="50" charset="-128"/>
                <a:ea typeface="AR P丸ゴシック体E" pitchFamily="50" charset="-128"/>
              </a:rPr>
              <a:t>06-6944-6300</a:t>
            </a:r>
            <a:r>
              <a:rPr lang="ja-JP" altLang="en-US" sz="1200" dirty="0" smtClean="0">
                <a:latin typeface="AR P丸ゴシック体E" pitchFamily="50" charset="-128"/>
                <a:ea typeface="AR P丸ゴシック体E" pitchFamily="50" charset="-128"/>
              </a:rPr>
              <a:t>　</a:t>
            </a:r>
            <a:r>
              <a:rPr lang="en-US" altLang="ja-JP" sz="1200" dirty="0" smtClean="0">
                <a:latin typeface="AR P丸ゴシック体E" pitchFamily="50" charset="-128"/>
                <a:ea typeface="AR P丸ゴシック体E" pitchFamily="50" charset="-128"/>
              </a:rPr>
              <a:t>FAX</a:t>
            </a:r>
            <a:r>
              <a:rPr lang="ja-JP" altLang="en-US" sz="1200" dirty="0" smtClean="0">
                <a:latin typeface="AR P丸ゴシック体E" pitchFamily="50" charset="-128"/>
                <a:ea typeface="AR P丸ゴシック体E" pitchFamily="50" charset="-128"/>
              </a:rPr>
              <a:t>：</a:t>
            </a:r>
            <a:r>
              <a:rPr lang="en-US" altLang="ja-JP" sz="1200" dirty="0" smtClean="0">
                <a:latin typeface="AR P丸ゴシック体E" pitchFamily="50" charset="-128"/>
                <a:ea typeface="AR P丸ゴシック体E" pitchFamily="50" charset="-128"/>
              </a:rPr>
              <a:t>06-6944-6249  E-mail</a:t>
            </a:r>
            <a:r>
              <a:rPr lang="ja-JP" altLang="en-US" sz="1200" dirty="0" smtClean="0">
                <a:latin typeface="AR P丸ゴシック体E" pitchFamily="50" charset="-128"/>
                <a:ea typeface="AR P丸ゴシック体E" pitchFamily="50" charset="-128"/>
              </a:rPr>
              <a:t>：</a:t>
            </a:r>
            <a:r>
              <a:rPr lang="en-US" altLang="ja-JP" sz="1200" dirty="0" smtClean="0">
                <a:latin typeface="AR P丸ゴシック体E" pitchFamily="50" charset="-128"/>
                <a:ea typeface="AR P丸ゴシック体E" pitchFamily="50" charset="-128"/>
              </a:rPr>
              <a:t>sangyo@osaka.cci.or.jp</a:t>
            </a:r>
            <a:endParaRPr lang="ja-JP" altLang="en-US" sz="1200" dirty="0">
              <a:latin typeface="AR P丸ゴシック体E" pitchFamily="50" charset="-128"/>
              <a:ea typeface="AR P丸ゴシック体E" pitchFamily="50" charset="-128"/>
            </a:endParaRPr>
          </a:p>
        </p:txBody>
      </p:sp>
      <p:sp>
        <p:nvSpPr>
          <p:cNvPr id="6148" name="テキスト ボックス 3"/>
          <p:cNvSpPr txBox="1">
            <a:spLocks noChangeArrowheads="1"/>
          </p:cNvSpPr>
          <p:nvPr/>
        </p:nvSpPr>
        <p:spPr bwMode="auto">
          <a:xfrm>
            <a:off x="88247" y="68650"/>
            <a:ext cx="540067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spAutoFit/>
          </a:bodyPr>
          <a:lstStyle/>
          <a:p>
            <a:r>
              <a:rPr lang="en-US" altLang="ja-JP" sz="1600" dirty="0"/>
              <a:t>FAX : </a:t>
            </a:r>
            <a:r>
              <a:rPr lang="en-US" altLang="ja-JP" sz="1600" dirty="0" smtClean="0"/>
              <a:t>06-6944-6249</a:t>
            </a:r>
          </a:p>
          <a:p>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E-mail : sangyo@Osaka.cci.or.jp</a:t>
            </a:r>
          </a:p>
          <a:p>
            <a:r>
              <a:rPr lang="ja-JP" altLang="en-US" sz="1400" b="1" dirty="0"/>
              <a:t>大阪商工</a:t>
            </a:r>
            <a:r>
              <a:rPr lang="ja-JP" altLang="en-US" sz="1400" b="1" dirty="0" smtClean="0"/>
              <a:t>会議所　経済産業部　牧</a:t>
            </a:r>
            <a:r>
              <a:rPr lang="ja-JP" altLang="en-US" sz="1200" b="1" dirty="0" smtClean="0"/>
              <a:t>行</a:t>
            </a:r>
            <a:endParaRPr lang="ja-JP" altLang="en-US" sz="1100" b="1" dirty="0"/>
          </a:p>
        </p:txBody>
      </p:sp>
      <p:sp>
        <p:nvSpPr>
          <p:cNvPr id="6149" name="テキスト ボックス 4"/>
          <p:cNvSpPr txBox="1">
            <a:spLocks noChangeArrowheads="1"/>
          </p:cNvSpPr>
          <p:nvPr/>
        </p:nvSpPr>
        <p:spPr bwMode="auto">
          <a:xfrm>
            <a:off x="82686" y="911260"/>
            <a:ext cx="665868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ja-JP" altLang="en-US" b="1" u="sng" dirty="0">
                <a:solidFill>
                  <a:srgbClr val="0070C0"/>
                </a:solidFill>
              </a:rPr>
              <a:t>インドネシア　水・環境ビジネス参入</a:t>
            </a:r>
            <a:r>
              <a:rPr lang="ja-JP" altLang="en-US" b="1" u="sng" dirty="0" smtClean="0">
                <a:solidFill>
                  <a:srgbClr val="0070C0"/>
                </a:solidFill>
              </a:rPr>
              <a:t>セミナー</a:t>
            </a:r>
            <a:r>
              <a:rPr lang="en-US" altLang="ja-JP" b="1" u="sng" dirty="0" smtClean="0">
                <a:solidFill>
                  <a:srgbClr val="0070C0"/>
                </a:solidFill>
              </a:rPr>
              <a:t>(12/19)</a:t>
            </a:r>
            <a:r>
              <a:rPr lang="ja-JP" altLang="en-US" b="1" u="sng" dirty="0">
                <a:solidFill>
                  <a:srgbClr val="0070C0"/>
                </a:solidFill>
              </a:rPr>
              <a:t>　参加</a:t>
            </a:r>
            <a:r>
              <a:rPr lang="ja-JP" altLang="en-US" b="1" u="sng" dirty="0" smtClean="0">
                <a:solidFill>
                  <a:srgbClr val="0070C0"/>
                </a:solidFill>
              </a:rPr>
              <a:t>申込書</a:t>
            </a:r>
            <a:endParaRPr lang="ja-JP" altLang="en-US" b="1" u="sng" dirty="0">
              <a:solidFill>
                <a:srgbClr val="0070C0"/>
              </a:solidFill>
            </a:endParaRPr>
          </a:p>
        </p:txBody>
      </p:sp>
      <p:sp>
        <p:nvSpPr>
          <p:cNvPr id="6150" name="テキスト ボックス 5"/>
          <p:cNvSpPr txBox="1">
            <a:spLocks noChangeArrowheads="1"/>
          </p:cNvSpPr>
          <p:nvPr/>
        </p:nvSpPr>
        <p:spPr bwMode="auto">
          <a:xfrm>
            <a:off x="1484784" y="1280592"/>
            <a:ext cx="4628468" cy="1000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ja-JP" altLang="en-US" sz="1400" b="1" dirty="0" smtClean="0"/>
              <a:t>日時 ： 平成</a:t>
            </a:r>
            <a:r>
              <a:rPr lang="en-US" altLang="ja-JP" sz="1400" b="1" dirty="0" smtClean="0"/>
              <a:t>29</a:t>
            </a:r>
            <a:r>
              <a:rPr lang="ja-JP" altLang="en-US" sz="1400" b="1" dirty="0" smtClean="0"/>
              <a:t>年</a:t>
            </a:r>
            <a:r>
              <a:rPr lang="en-US" altLang="ja-JP" sz="1400" b="1" dirty="0" smtClean="0"/>
              <a:t>1</a:t>
            </a:r>
            <a:r>
              <a:rPr lang="en-US" altLang="ja-JP" sz="1400" b="1" dirty="0"/>
              <a:t>2</a:t>
            </a:r>
            <a:r>
              <a:rPr lang="ja-JP" altLang="en-US" sz="1400" b="1" dirty="0" smtClean="0"/>
              <a:t>月</a:t>
            </a:r>
            <a:r>
              <a:rPr lang="en-US" altLang="ja-JP" sz="1400" b="1" dirty="0" smtClean="0"/>
              <a:t>1</a:t>
            </a:r>
            <a:r>
              <a:rPr lang="en-US" altLang="ja-JP" sz="1400" b="1" dirty="0"/>
              <a:t>9</a:t>
            </a:r>
            <a:r>
              <a:rPr lang="ja-JP" altLang="en-US" sz="1400" b="1" dirty="0" smtClean="0"/>
              <a:t>日</a:t>
            </a:r>
            <a:r>
              <a:rPr lang="en-US" altLang="ja-JP" sz="1400" b="1" dirty="0" smtClean="0"/>
              <a:t>(</a:t>
            </a:r>
            <a:r>
              <a:rPr lang="ja-JP" altLang="en-US" sz="1400" b="1" dirty="0"/>
              <a:t>火</a:t>
            </a:r>
            <a:r>
              <a:rPr lang="en-US" altLang="ja-JP" sz="1400" b="1" dirty="0" smtClean="0"/>
              <a:t>) 15</a:t>
            </a:r>
            <a:r>
              <a:rPr lang="ja-JP" altLang="en-US" sz="1400" b="1" dirty="0" smtClean="0"/>
              <a:t>：</a:t>
            </a:r>
            <a:r>
              <a:rPr lang="en-US" altLang="ja-JP" sz="1400" b="1" dirty="0"/>
              <a:t>00</a:t>
            </a:r>
            <a:r>
              <a:rPr lang="ja-JP" altLang="en-US" sz="1400" b="1" dirty="0" smtClean="0"/>
              <a:t>～</a:t>
            </a:r>
            <a:r>
              <a:rPr lang="en-US" altLang="ja-JP" sz="1400" b="1" dirty="0" smtClean="0"/>
              <a:t>17</a:t>
            </a:r>
            <a:r>
              <a:rPr lang="ja-JP" altLang="en-US" sz="1400" b="1" dirty="0" smtClean="0"/>
              <a:t>：</a:t>
            </a:r>
            <a:r>
              <a:rPr lang="en-US" altLang="ja-JP" sz="1400" b="1" dirty="0" smtClean="0"/>
              <a:t>15</a:t>
            </a:r>
            <a:endParaRPr lang="en-US" altLang="ja-JP" sz="1400" b="1" dirty="0"/>
          </a:p>
          <a:p>
            <a:pPr eaLnBrk="1" hangingPunct="1">
              <a:lnSpc>
                <a:spcPts val="1800"/>
              </a:lnSpc>
              <a:defRPr/>
            </a:pPr>
            <a:r>
              <a:rPr lang="ja-JP" altLang="en-US" sz="1400" b="1" dirty="0" smtClean="0"/>
              <a:t>場所 ：</a:t>
            </a:r>
            <a:r>
              <a:rPr lang="ja-JP" altLang="en-US" sz="1400" b="1" dirty="0">
                <a:latin typeface="AR P丸ゴシック体E" pitchFamily="50" charset="-128"/>
                <a:ea typeface="AR P丸ゴシック体E" pitchFamily="50" charset="-128"/>
              </a:rPr>
              <a:t>大阪商工会議所</a:t>
            </a:r>
            <a:endParaRPr lang="en-US" altLang="ja-JP" sz="1400" b="1" dirty="0">
              <a:latin typeface="AR P丸ゴシック体E" pitchFamily="50" charset="-128"/>
              <a:ea typeface="AR P丸ゴシック体E" pitchFamily="50" charset="-128"/>
            </a:endParaRPr>
          </a:p>
          <a:p>
            <a:pPr eaLnBrk="1" hangingPunct="1">
              <a:lnSpc>
                <a:spcPts val="1800"/>
              </a:lnSpc>
              <a:defRPr/>
            </a:pPr>
            <a:r>
              <a:rPr lang="ja-JP" altLang="en-US" sz="1400" b="1" dirty="0">
                <a:latin typeface="AR P丸ゴシック体E" pitchFamily="50" charset="-128"/>
                <a:ea typeface="AR P丸ゴシック体E" pitchFamily="50" charset="-128"/>
              </a:rPr>
              <a:t>　　　　</a:t>
            </a:r>
            <a:r>
              <a:rPr lang="ja-JP" altLang="en-US" sz="1400" b="1" dirty="0" smtClean="0">
                <a:latin typeface="AR P丸ゴシック体E" pitchFamily="50" charset="-128"/>
                <a:ea typeface="AR P丸ゴシック体E" pitchFamily="50" charset="-128"/>
              </a:rPr>
              <a:t>・</a:t>
            </a:r>
            <a:r>
              <a:rPr lang="ja-JP" altLang="en-US" sz="1400" b="1" dirty="0">
                <a:latin typeface="AR P丸ゴシック体E" pitchFamily="50" charset="-128"/>
                <a:ea typeface="AR P丸ゴシック体E" pitchFamily="50" charset="-128"/>
              </a:rPr>
              <a:t>講演会：４階　４０１号</a:t>
            </a:r>
            <a:endParaRPr lang="en-US" altLang="ja-JP" sz="1400" b="1" dirty="0">
              <a:latin typeface="AR P丸ゴシック体E" pitchFamily="50" charset="-128"/>
              <a:ea typeface="AR P丸ゴシック体E" pitchFamily="50" charset="-128"/>
            </a:endParaRPr>
          </a:p>
          <a:p>
            <a:pPr eaLnBrk="1" hangingPunct="1">
              <a:lnSpc>
                <a:spcPts val="1800"/>
              </a:lnSpc>
              <a:defRPr/>
            </a:pPr>
            <a:r>
              <a:rPr lang="ja-JP" altLang="en-US" sz="1400" b="1" dirty="0">
                <a:latin typeface="AR P丸ゴシック体E" pitchFamily="50" charset="-128"/>
                <a:ea typeface="AR P丸ゴシック体E" pitchFamily="50" charset="-128"/>
              </a:rPr>
              <a:t>　　　　</a:t>
            </a:r>
            <a:r>
              <a:rPr lang="ja-JP" altLang="en-US" sz="1400" b="1" dirty="0" smtClean="0">
                <a:latin typeface="AR P丸ゴシック体E" pitchFamily="50" charset="-128"/>
                <a:ea typeface="AR P丸ゴシック体E" pitchFamily="50" charset="-128"/>
              </a:rPr>
              <a:t>・</a:t>
            </a:r>
            <a:r>
              <a:rPr lang="ja-JP" altLang="en-US" sz="1400" b="1" dirty="0">
                <a:latin typeface="AR P丸ゴシック体E" pitchFamily="50" charset="-128"/>
                <a:ea typeface="AR P丸ゴシック体E" pitchFamily="50" charset="-128"/>
              </a:rPr>
              <a:t>交流会：６階　桜の間</a:t>
            </a:r>
            <a:endParaRPr lang="en-US" altLang="ja-JP" sz="1400" b="1" dirty="0">
              <a:latin typeface="AR P丸ゴシック体E" pitchFamily="50" charset="-128"/>
              <a:ea typeface="AR P丸ゴシック体E"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710174271"/>
              </p:ext>
            </p:extLst>
          </p:nvPr>
        </p:nvGraphicFramePr>
        <p:xfrm>
          <a:off x="184036" y="2432720"/>
          <a:ext cx="6541239" cy="3039509"/>
        </p:xfrm>
        <a:graphic>
          <a:graphicData uri="http://schemas.openxmlformats.org/drawingml/2006/table">
            <a:tbl>
              <a:tblPr/>
              <a:tblGrid>
                <a:gridCol w="1228740"/>
                <a:gridCol w="1927378"/>
                <a:gridCol w="232862"/>
                <a:gridCol w="1080120"/>
                <a:gridCol w="991275"/>
                <a:gridCol w="1080864"/>
              </a:tblGrid>
              <a:tr h="313347">
                <a:tc>
                  <a:txBody>
                    <a:bodyPr/>
                    <a:lstStyle/>
                    <a:p>
                      <a:pPr marL="0" marR="0" lvl="0" indent="0" algn="ctr" defTabSz="914400" rtl="0" eaLnBrk="1" fontAlgn="auto" latinLnBrk="1" hangingPunct="1">
                        <a:lnSpc>
                          <a:spcPts val="1710"/>
                        </a:lnSpc>
                        <a:spcBef>
                          <a:spcPts val="600"/>
                        </a:spcBef>
                        <a:spcAft>
                          <a:spcPts val="0"/>
                        </a:spcAft>
                        <a:buClrTx/>
                        <a:buSzTx/>
                        <a:buFontTx/>
                        <a:buNone/>
                        <a:tabLst/>
                        <a:defRPr/>
                      </a:pPr>
                      <a:r>
                        <a:rPr kumimoji="1" lang="ja-JP" altLang="en-US" sz="1200" kern="0" spc="-20" dirty="0" smtClean="0">
                          <a:solidFill>
                            <a:schemeClr val="tx1"/>
                          </a:solidFill>
                          <a:effectLst/>
                          <a:latin typeface="Century"/>
                          <a:ea typeface="HG丸ｺﾞｼｯｸM-PRO"/>
                          <a:cs typeface="ＭＳ Ｐゴシック"/>
                        </a:rPr>
                        <a:t>会</a:t>
                      </a:r>
                      <a:r>
                        <a:rPr kumimoji="1" lang="ja-JP" altLang="ja-JP" sz="1200" kern="0" spc="-20" dirty="0" smtClean="0">
                          <a:solidFill>
                            <a:schemeClr val="tx1"/>
                          </a:solidFill>
                          <a:effectLst/>
                          <a:latin typeface="Century"/>
                          <a:ea typeface="HG丸ｺﾞｼｯｸM-PRO"/>
                          <a:cs typeface="ＭＳ Ｐゴシック"/>
                        </a:rPr>
                        <a:t>社</a:t>
                      </a:r>
                      <a:r>
                        <a:rPr kumimoji="1" lang="ja-JP" altLang="ja-JP" sz="1200" kern="0" spc="-20" dirty="0" smtClean="0">
                          <a:solidFill>
                            <a:schemeClr val="tx1"/>
                          </a:solidFill>
                          <a:effectLst/>
                          <a:latin typeface="Century"/>
                          <a:ea typeface="HG丸ｺﾞｼｯｸM-PRO"/>
                          <a:cs typeface="ＭＳ Ｐゴシック"/>
                        </a:rPr>
                        <a:t>・団体名</a:t>
                      </a:r>
                    </a:p>
                  </a:txBody>
                  <a:tcPr marL="8650" marR="8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endParaRPr kumimoji="1" lang="ja-JP" altLang="en-US" dirty="0"/>
                    </a:p>
                  </a:txBody>
                  <a:tcPr marL="8650" marR="8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13347">
                <a:tc>
                  <a:txBody>
                    <a:bodyPr/>
                    <a:lstStyle/>
                    <a:p>
                      <a:pPr marL="0" algn="ctr" rtl="0" eaLnBrk="1" latinLnBrk="1" hangingPunct="1">
                        <a:lnSpc>
                          <a:spcPts val="1710"/>
                        </a:lnSpc>
                        <a:spcBef>
                          <a:spcPts val="600"/>
                        </a:spcBef>
                        <a:spcAft>
                          <a:spcPts val="0"/>
                        </a:spcAft>
                      </a:pPr>
                      <a:r>
                        <a:rPr kumimoji="1" lang="ja-JP" altLang="en-US" sz="1200" kern="0" spc="-20" dirty="0" smtClean="0">
                          <a:solidFill>
                            <a:schemeClr val="tx1"/>
                          </a:solidFill>
                          <a:effectLst/>
                          <a:latin typeface="Century"/>
                          <a:ea typeface="HG丸ｺﾞｼｯｸM-PRO"/>
                          <a:cs typeface="ＭＳ Ｐゴシック"/>
                        </a:rPr>
                        <a:t>所在地</a:t>
                      </a:r>
                      <a:endParaRPr kumimoji="1" lang="ja-JP" sz="1200" kern="0" spc="-20" dirty="0">
                        <a:solidFill>
                          <a:schemeClr val="tx1"/>
                        </a:solidFill>
                        <a:effectLst/>
                        <a:latin typeface="Century"/>
                        <a:ea typeface="HG丸ｺﾞｼｯｸM-PRO"/>
                        <a:cs typeface="ＭＳ Ｐゴシック"/>
                      </a:endParaRPr>
                    </a:p>
                  </a:txBody>
                  <a:tcPr marL="8650" marR="8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r>
                        <a:rPr kumimoji="1" lang="ja-JP" altLang="en-US" sz="1200" kern="0" spc="-20" dirty="0" smtClean="0">
                          <a:effectLst/>
                          <a:latin typeface="HG丸ｺﾞｼｯｸM-PRO" panose="020F0600000000000000" pitchFamily="50" charset="-128"/>
                          <a:ea typeface="HG丸ｺﾞｼｯｸM-PRO" panose="020F0600000000000000" pitchFamily="50" charset="-128"/>
                        </a:rPr>
                        <a:t>（〒　　－ 　　　）</a:t>
                      </a:r>
                      <a:endParaRPr kumimoji="1" lang="ja-JP" altLang="en-US" sz="1200" dirty="0"/>
                    </a:p>
                  </a:txBody>
                  <a:tcPr marL="8650" marR="8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ctr" latinLnBrk="1">
                        <a:lnSpc>
                          <a:spcPts val="1710"/>
                        </a:lnSpc>
                        <a:spcBef>
                          <a:spcPts val="600"/>
                        </a:spcBef>
                        <a:spcAft>
                          <a:spcPts val="0"/>
                        </a:spcAft>
                      </a:pPr>
                      <a:endParaRPr lang="ja-JP" altLang="ja-JP" sz="1200" kern="100" dirty="0">
                        <a:effectLst/>
                        <a:latin typeface="HG丸ｺﾞｼｯｸM-PRO" panose="020F0600000000000000" pitchFamily="50" charset="-128"/>
                        <a:ea typeface="HG丸ｺﾞｼｯｸM-PRO" panose="020F0600000000000000" pitchFamily="50" charset="-128"/>
                        <a:cs typeface="Times New Roman"/>
                      </a:endParaRPr>
                    </a:p>
                  </a:txBody>
                  <a:tcPr marL="8650" marR="8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dirty="0"/>
                    </a:p>
                  </a:txBody>
                  <a:tcPr marL="8650" marR="8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3347">
                <a:tc>
                  <a:txBody>
                    <a:bodyPr/>
                    <a:lstStyle/>
                    <a:p>
                      <a:pPr algn="ctr" latinLnBrk="1">
                        <a:lnSpc>
                          <a:spcPts val="1710"/>
                        </a:lnSpc>
                        <a:spcBef>
                          <a:spcPts val="600"/>
                        </a:spcBef>
                        <a:spcAft>
                          <a:spcPts val="0"/>
                        </a:spcAft>
                      </a:pPr>
                      <a:r>
                        <a:rPr lang="ja-JP" sz="1200" kern="0" spc="-20" dirty="0">
                          <a:effectLst/>
                          <a:latin typeface="HG丸ｺﾞｼｯｸM-PRO" panose="020F0600000000000000" pitchFamily="50" charset="-128"/>
                          <a:ea typeface="HG丸ｺﾞｼｯｸM-PRO" panose="020F0600000000000000" pitchFamily="50" charset="-128"/>
                          <a:cs typeface="ＭＳ Ｐゴシック"/>
                        </a:rPr>
                        <a:t>電話番号</a:t>
                      </a:r>
                      <a:endParaRPr lang="ja-JP" sz="1200" kern="100" dirty="0">
                        <a:effectLst/>
                        <a:latin typeface="HG丸ｺﾞｼｯｸM-PRO" panose="020F0600000000000000" pitchFamily="50" charset="-128"/>
                        <a:ea typeface="HG丸ｺﾞｼｯｸM-PRO" panose="020F0600000000000000" pitchFamily="50" charset="-128"/>
                        <a:cs typeface="Times New Roman"/>
                      </a:endParaRPr>
                    </a:p>
                  </a:txBody>
                  <a:tcPr marL="8650" marR="8650" marT="0" marB="0" anchor="ctr">
                    <a:lnL w="12700" cap="flat" cmpd="sng" algn="ctr">
                      <a:solidFill>
                        <a:srgbClr val="000000"/>
                      </a:solidFill>
                      <a:prstDash val="solid"/>
                      <a:round/>
                      <a:headEnd type="none" w="med" len="med"/>
                      <a:tailEnd type="none" w="med" len="med"/>
                    </a:lnL>
                    <a:lnR w="12700" cap="flat" cmpd="sng" algn="ctr">
                      <a:solidFill>
                        <a:srgbClr val="330033"/>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endParaRPr kumimoji="1" lang="ja-JP" altLang="en-US" dirty="0"/>
                    </a:p>
                  </a:txBody>
                  <a:tcPr marL="8650" marR="8650" marT="0" marB="0" anchor="ctr">
                    <a:lnL w="12700" cap="flat" cmpd="sng" algn="ctr">
                      <a:solidFill>
                        <a:srgbClr val="330033"/>
                      </a:solidFill>
                      <a:prstDash val="solid"/>
                      <a:round/>
                      <a:headEnd type="none" w="med" len="med"/>
                      <a:tailEnd type="none" w="med" len="med"/>
                    </a:lnL>
                    <a:lnR w="12700" cap="flat" cmpd="sng" algn="ctr">
                      <a:solidFill>
                        <a:srgbClr val="330033"/>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latinLnBrk="1">
                        <a:lnSpc>
                          <a:spcPts val="1710"/>
                        </a:lnSpc>
                        <a:spcBef>
                          <a:spcPts val="600"/>
                        </a:spcBef>
                        <a:spcAft>
                          <a:spcPts val="0"/>
                        </a:spcAft>
                      </a:pPr>
                      <a:endParaRPr lang="ja-JP" sz="1200" kern="100" dirty="0">
                        <a:effectLst/>
                        <a:latin typeface="HG丸ｺﾞｼｯｸM-PRO" panose="020F0600000000000000" pitchFamily="50" charset="-128"/>
                        <a:ea typeface="HG丸ｺﾞｼｯｸM-PRO" panose="020F0600000000000000" pitchFamily="50" charset="-128"/>
                        <a:cs typeface="Times New Roman"/>
                      </a:endParaRPr>
                    </a:p>
                  </a:txBody>
                  <a:tcPr marL="8650" marR="8650" marT="0" marB="0" anchor="ctr">
                    <a:lnL w="12700" cap="flat" cmpd="sng" algn="ctr">
                      <a:solidFill>
                        <a:srgbClr val="330033"/>
                      </a:solidFill>
                      <a:prstDash val="solid"/>
                      <a:round/>
                      <a:headEnd type="none" w="med" len="med"/>
                      <a:tailEnd type="none" w="med" len="med"/>
                    </a:lnL>
                    <a:lnR w="12700" cap="flat" cmpd="sng" algn="ctr">
                      <a:solidFill>
                        <a:srgbClr val="330033"/>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latinLnBrk="1">
                        <a:lnSpc>
                          <a:spcPts val="1710"/>
                        </a:lnSpc>
                        <a:spcBef>
                          <a:spcPts val="600"/>
                        </a:spcBef>
                        <a:spcAft>
                          <a:spcPts val="0"/>
                        </a:spcAft>
                      </a:pPr>
                      <a:r>
                        <a:rPr lang="en-US" sz="1200" kern="0" spc="-20" dirty="0" smtClean="0">
                          <a:effectLst/>
                          <a:latin typeface="HG丸ｺﾞｼｯｸM-PRO" panose="020F0600000000000000" pitchFamily="50" charset="-128"/>
                          <a:ea typeface="HG丸ｺﾞｼｯｸM-PRO" panose="020F0600000000000000" pitchFamily="50" charset="-128"/>
                          <a:cs typeface="ＭＳ Ｐゴシック"/>
                        </a:rPr>
                        <a:t>FAX</a:t>
                      </a:r>
                      <a:r>
                        <a:rPr lang="ja-JP" sz="1200" kern="0" spc="-20" dirty="0" smtClean="0">
                          <a:effectLst/>
                          <a:latin typeface="HG丸ｺﾞｼｯｸM-PRO" panose="020F0600000000000000" pitchFamily="50" charset="-128"/>
                          <a:ea typeface="HG丸ｺﾞｼｯｸM-PRO" panose="020F0600000000000000" pitchFamily="50" charset="-128"/>
                          <a:cs typeface="ＭＳ Ｐゴシック"/>
                        </a:rPr>
                        <a:t>番号</a:t>
                      </a:r>
                      <a:endParaRPr lang="ja-JP" sz="1200" kern="100" dirty="0">
                        <a:effectLst/>
                        <a:latin typeface="HG丸ｺﾞｼｯｸM-PRO" panose="020F0600000000000000" pitchFamily="50" charset="-128"/>
                        <a:ea typeface="HG丸ｺﾞｼｯｸM-PRO" panose="020F0600000000000000" pitchFamily="50" charset="-128"/>
                        <a:cs typeface="Times New Roman"/>
                      </a:endParaRPr>
                    </a:p>
                  </a:txBody>
                  <a:tcPr marL="8650" marR="8650" marT="0" marB="0" anchor="ctr">
                    <a:lnL w="12700" cap="flat" cmpd="sng" algn="ctr">
                      <a:solidFill>
                        <a:srgbClr val="330033"/>
                      </a:solidFill>
                      <a:prstDash val="solid"/>
                      <a:round/>
                      <a:headEnd type="none" w="med" len="med"/>
                      <a:tailEnd type="none" w="med" len="med"/>
                    </a:lnL>
                    <a:lnR w="12700" cap="flat" cmpd="sng" algn="ctr">
                      <a:solidFill>
                        <a:srgbClr val="330033"/>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latinLnBrk="1">
                        <a:lnSpc>
                          <a:spcPts val="1155"/>
                        </a:lnSpc>
                        <a:spcAft>
                          <a:spcPts val="0"/>
                        </a:spcAft>
                      </a:pPr>
                      <a:endParaRPr lang="ja-JP" sz="1200" kern="100" dirty="0">
                        <a:effectLst/>
                        <a:latin typeface="HG丸ｺﾞｼｯｸM-PRO" panose="020F0600000000000000" pitchFamily="50" charset="-128"/>
                        <a:ea typeface="HG丸ｺﾞｼｯｸM-PRO" panose="020F0600000000000000" pitchFamily="50" charset="-128"/>
                        <a:cs typeface="Times New Roman"/>
                      </a:endParaRPr>
                    </a:p>
                  </a:txBody>
                  <a:tcPr marL="8650" marR="8650" marT="0" marB="0" anchor="ctr">
                    <a:lnL w="12700" cap="flat" cmpd="sng" algn="ctr">
                      <a:solidFill>
                        <a:srgbClr val="330033"/>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313347">
                <a:tc>
                  <a:txBody>
                    <a:bodyPr/>
                    <a:lstStyle/>
                    <a:p>
                      <a:pPr algn="ctr" latinLnBrk="1">
                        <a:lnSpc>
                          <a:spcPts val="1710"/>
                        </a:lnSpc>
                        <a:spcBef>
                          <a:spcPts val="600"/>
                        </a:spcBef>
                        <a:spcAft>
                          <a:spcPts val="0"/>
                        </a:spcAft>
                      </a:pPr>
                      <a:r>
                        <a:rPr lang="ja-JP" altLang="en-US" sz="12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従業員数</a:t>
                      </a:r>
                      <a:endParaRPr lang="ja-JP"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8650" marR="8650" marT="0" marB="0" anchor="ctr">
                    <a:lnL w="12700" cap="flat" cmpd="sng" algn="ctr">
                      <a:solidFill>
                        <a:srgbClr val="000000"/>
                      </a:solidFill>
                      <a:prstDash val="solid"/>
                      <a:round/>
                      <a:headEnd type="none" w="med" len="med"/>
                      <a:tailEnd type="none" w="med" len="med"/>
                    </a:lnL>
                    <a:lnR w="12700" cap="flat" cmpd="sng" algn="ctr">
                      <a:solidFill>
                        <a:srgbClr val="330033"/>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latinLnBrk="1">
                        <a:lnSpc>
                          <a:spcPts val="1155"/>
                        </a:lnSpc>
                        <a:spcAft>
                          <a:spcPts val="0"/>
                        </a:spcAft>
                      </a:pPr>
                      <a:r>
                        <a:rPr lang="en-US" altLang="ja-JP" sz="12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5</a:t>
                      </a:r>
                      <a:r>
                        <a:rPr lang="ja-JP" altLang="en-US" sz="12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人以下・</a:t>
                      </a:r>
                      <a:r>
                        <a:rPr lang="en-US" altLang="ja-JP" sz="12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5</a:t>
                      </a:r>
                      <a:r>
                        <a:rPr lang="ja-JP" altLang="en-US" sz="12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人超</a:t>
                      </a:r>
                      <a:r>
                        <a:rPr lang="en-US" altLang="ja-JP" sz="12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20</a:t>
                      </a:r>
                      <a:r>
                        <a:rPr lang="ja-JP" altLang="en-US" sz="12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人以下・</a:t>
                      </a:r>
                      <a:r>
                        <a:rPr lang="en-US" altLang="ja-JP" sz="12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20</a:t>
                      </a:r>
                      <a:r>
                        <a:rPr lang="ja-JP" altLang="en-US" sz="12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人超３００人以下・</a:t>
                      </a:r>
                      <a:r>
                        <a:rPr lang="en-US" altLang="ja-JP" sz="12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300</a:t>
                      </a:r>
                      <a:r>
                        <a:rPr lang="ja-JP" altLang="en-US" sz="12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人超</a:t>
                      </a:r>
                      <a:endParaRPr lang="ja-JP"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8650" marR="8650" marT="0" marB="0" anchor="ctr">
                    <a:lnL w="12700" cap="flat" cmpd="sng" algn="ctr">
                      <a:solidFill>
                        <a:srgbClr val="330033"/>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latinLnBrk="1">
                        <a:lnSpc>
                          <a:spcPts val="1710"/>
                        </a:lnSpc>
                        <a:spcBef>
                          <a:spcPts val="600"/>
                        </a:spcBef>
                        <a:spcAft>
                          <a:spcPts val="0"/>
                        </a:spcAft>
                      </a:pPr>
                      <a:endParaRPr lang="ja-JP" sz="1200" kern="100" dirty="0">
                        <a:effectLst/>
                        <a:latin typeface="Century"/>
                        <a:ea typeface="ＭＳ 明朝"/>
                        <a:cs typeface="Times New Roman"/>
                      </a:endParaRPr>
                    </a:p>
                  </a:txBody>
                  <a:tcPr marL="8650" marR="8650" marT="0" marB="0" anchor="ctr">
                    <a:lnL w="12700" cap="flat" cmpd="sng" algn="ctr">
                      <a:solidFill>
                        <a:srgbClr val="330033"/>
                      </a:solidFill>
                      <a:prstDash val="solid"/>
                      <a:round/>
                      <a:headEnd type="none" w="med" len="med"/>
                      <a:tailEnd type="none" w="med" len="med"/>
                    </a:lnL>
                    <a:lnR w="12700" cap="flat" cmpd="sng" algn="ctr">
                      <a:solidFill>
                        <a:srgbClr val="330033"/>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ctr" latinLnBrk="1">
                        <a:lnSpc>
                          <a:spcPts val="1155"/>
                        </a:lnSpc>
                        <a:spcAft>
                          <a:spcPts val="0"/>
                        </a:spcAft>
                      </a:pPr>
                      <a:endParaRPr lang="ja-JP" sz="1200" kern="100" dirty="0">
                        <a:effectLst/>
                        <a:latin typeface="Century"/>
                        <a:ea typeface="ＭＳ 明朝"/>
                        <a:cs typeface="Times New Roman"/>
                      </a:endParaRPr>
                    </a:p>
                  </a:txBody>
                  <a:tcPr marL="8650" marR="8650" marT="0" marB="0" anchor="ctr">
                    <a:lnL w="12700" cap="flat" cmpd="sng" algn="ctr">
                      <a:solidFill>
                        <a:srgbClr val="330033"/>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dirty="0"/>
                    </a:p>
                  </a:txBody>
                  <a:tcPr/>
                </a:tc>
              </a:tr>
              <a:tr h="313347">
                <a:tc>
                  <a:txBody>
                    <a:bodyPr/>
                    <a:lstStyle/>
                    <a:p>
                      <a:pPr algn="ctr" latinLnBrk="1">
                        <a:lnSpc>
                          <a:spcPts val="1710"/>
                        </a:lnSpc>
                        <a:spcBef>
                          <a:spcPts val="600"/>
                        </a:spcBef>
                        <a:spcAft>
                          <a:spcPts val="0"/>
                        </a:spcAft>
                      </a:pPr>
                      <a:r>
                        <a:rPr lang="ja-JP" altLang="en-US" sz="12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資</a:t>
                      </a:r>
                      <a:r>
                        <a:rPr lang="ja-JP" altLang="en-US" sz="1200" kern="100" baseline="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altLang="en-US" sz="12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本</a:t>
                      </a:r>
                      <a:r>
                        <a:rPr lang="ja-JP" altLang="en-US" sz="1200" kern="100" baseline="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  </a:t>
                      </a:r>
                      <a:r>
                        <a:rPr lang="ja-JP" altLang="en-US" sz="12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金</a:t>
                      </a:r>
                      <a:endParaRPr lang="ja-JP"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8650" marR="8650" marT="0" marB="0" anchor="ctr">
                    <a:lnL w="12700" cap="flat" cmpd="sng" algn="ctr">
                      <a:solidFill>
                        <a:srgbClr val="000000"/>
                      </a:solidFill>
                      <a:prstDash val="solid"/>
                      <a:round/>
                      <a:headEnd type="none" w="med" len="med"/>
                      <a:tailEnd type="none" w="med" len="med"/>
                    </a:lnL>
                    <a:lnR w="12700" cap="flat" cmpd="sng" algn="ctr">
                      <a:solidFill>
                        <a:srgbClr val="330033"/>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latinLnBrk="1">
                        <a:lnSpc>
                          <a:spcPts val="1155"/>
                        </a:lnSpc>
                        <a:spcAft>
                          <a:spcPts val="0"/>
                        </a:spcAft>
                      </a:pPr>
                      <a:r>
                        <a:rPr lang="en-US" altLang="ja-JP" sz="12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3</a:t>
                      </a:r>
                      <a:r>
                        <a:rPr lang="ja-JP" altLang="en-US" sz="12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億円以下・</a:t>
                      </a:r>
                      <a:r>
                        <a:rPr lang="en-US" altLang="ja-JP" sz="12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3</a:t>
                      </a:r>
                      <a:r>
                        <a:rPr lang="ja-JP" altLang="en-US" sz="12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億円超</a:t>
                      </a:r>
                      <a:endParaRPr lang="ja-JP"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8650" marR="8650" marT="0" marB="0" anchor="ctr">
                    <a:lnL w="12700" cap="flat" cmpd="sng" algn="ctr">
                      <a:solidFill>
                        <a:srgbClr val="330033"/>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latinLnBrk="1">
                        <a:lnSpc>
                          <a:spcPts val="1710"/>
                        </a:lnSpc>
                        <a:spcBef>
                          <a:spcPts val="600"/>
                        </a:spcBef>
                        <a:spcAft>
                          <a:spcPts val="0"/>
                        </a:spcAft>
                      </a:pPr>
                      <a:endParaRPr lang="ja-JP" sz="1200" kern="100" dirty="0">
                        <a:effectLst/>
                        <a:latin typeface="Century"/>
                        <a:ea typeface="ＭＳ 明朝"/>
                        <a:cs typeface="Times New Roman"/>
                      </a:endParaRPr>
                    </a:p>
                  </a:txBody>
                  <a:tcPr marL="8650" marR="8650" marT="0" marB="0" anchor="ctr">
                    <a:lnL w="12700" cap="flat" cmpd="sng" algn="ctr">
                      <a:solidFill>
                        <a:srgbClr val="330033"/>
                      </a:solidFill>
                      <a:prstDash val="solid"/>
                      <a:round/>
                      <a:headEnd type="none" w="med" len="med"/>
                      <a:tailEnd type="none" w="med" len="med"/>
                    </a:lnL>
                    <a:lnR w="12700" cap="flat" cmpd="sng" algn="ctr">
                      <a:solidFill>
                        <a:srgbClr val="330033"/>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ctr" latinLnBrk="1">
                        <a:lnSpc>
                          <a:spcPts val="1155"/>
                        </a:lnSpc>
                        <a:spcAft>
                          <a:spcPts val="0"/>
                        </a:spcAft>
                      </a:pPr>
                      <a:endParaRPr lang="ja-JP" sz="1200" kern="100" dirty="0">
                        <a:effectLst/>
                        <a:latin typeface="Century"/>
                        <a:ea typeface="ＭＳ 明朝"/>
                        <a:cs typeface="Times New Roman"/>
                      </a:endParaRPr>
                    </a:p>
                  </a:txBody>
                  <a:tcPr marL="8650" marR="8650" marT="0" marB="0" anchor="ctr">
                    <a:lnL w="12700" cap="flat" cmpd="sng" algn="ctr">
                      <a:solidFill>
                        <a:srgbClr val="330033"/>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dirty="0"/>
                    </a:p>
                  </a:txBody>
                  <a:tcPr/>
                </a:tc>
              </a:tr>
              <a:tr h="313347">
                <a:tc>
                  <a:txBody>
                    <a:bodyPr/>
                    <a:lstStyle/>
                    <a:p>
                      <a:pPr algn="ctr" latinLnBrk="1">
                        <a:lnSpc>
                          <a:spcPts val="1710"/>
                        </a:lnSpc>
                        <a:spcBef>
                          <a:spcPts val="600"/>
                        </a:spcBef>
                        <a:spcAft>
                          <a:spcPts val="0"/>
                        </a:spcAft>
                      </a:pPr>
                      <a:r>
                        <a:rPr lang="ja-JP" altLang="en-US" sz="12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業　　種</a:t>
                      </a:r>
                      <a:endParaRPr lang="ja-JP"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8650" marR="8650" marT="0" marB="0" anchor="ctr">
                    <a:lnL w="12700" cap="flat" cmpd="sng" algn="ctr">
                      <a:solidFill>
                        <a:srgbClr val="000000"/>
                      </a:solidFill>
                      <a:prstDash val="solid"/>
                      <a:round/>
                      <a:headEnd type="none" w="med" len="med"/>
                      <a:tailEnd type="none" w="med" len="med"/>
                    </a:lnL>
                    <a:lnR w="12700" cap="flat" cmpd="sng" algn="ctr">
                      <a:solidFill>
                        <a:srgbClr val="330033"/>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latinLnBrk="1">
                        <a:lnSpc>
                          <a:spcPts val="1155"/>
                        </a:lnSpc>
                        <a:spcAft>
                          <a:spcPts val="0"/>
                        </a:spcAft>
                      </a:pPr>
                      <a:r>
                        <a:rPr lang="ja-JP" altLang="en-US" sz="1200" kern="100" dirty="0" smtClean="0">
                          <a:solidFill>
                            <a:schemeClr val="tx1"/>
                          </a:solidFill>
                          <a:effectLst/>
                          <a:latin typeface="HG丸ｺﾞｼｯｸM-PRO" panose="020F0600000000000000" pitchFamily="50" charset="-128"/>
                          <a:ea typeface="HG丸ｺﾞｼｯｸM-PRO" panose="020F0600000000000000" pitchFamily="50" charset="-128"/>
                          <a:cs typeface="Times New Roman"/>
                        </a:rPr>
                        <a:t>卸売業・小売業・サービス業・製造業・建設業・運輸業・その他</a:t>
                      </a:r>
                      <a:endParaRPr lang="ja-JP" sz="1200" kern="100" dirty="0">
                        <a:solidFill>
                          <a:schemeClr val="tx1"/>
                        </a:solidFill>
                        <a:effectLst/>
                        <a:latin typeface="HG丸ｺﾞｼｯｸM-PRO" panose="020F0600000000000000" pitchFamily="50" charset="-128"/>
                        <a:ea typeface="HG丸ｺﾞｼｯｸM-PRO" panose="020F0600000000000000" pitchFamily="50" charset="-128"/>
                        <a:cs typeface="Times New Roman"/>
                      </a:endParaRPr>
                    </a:p>
                  </a:txBody>
                  <a:tcPr marL="8650" marR="8650" marT="0" marB="0" anchor="ctr">
                    <a:lnL w="12700" cap="flat" cmpd="sng" algn="ctr">
                      <a:solidFill>
                        <a:srgbClr val="330033"/>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13347">
                <a:tc>
                  <a:txBody>
                    <a:bodyPr/>
                    <a:lstStyle/>
                    <a:p>
                      <a:pPr algn="ctr" latinLnBrk="1">
                        <a:lnSpc>
                          <a:spcPts val="1735"/>
                        </a:lnSpc>
                        <a:spcAft>
                          <a:spcPts val="0"/>
                        </a:spcAft>
                      </a:pPr>
                      <a:r>
                        <a:rPr lang="ja-JP" sz="1200" kern="0" spc="-20" dirty="0">
                          <a:effectLst/>
                          <a:latin typeface="HG丸ｺﾞｼｯｸM-PRO" panose="020F0600000000000000" pitchFamily="50" charset="-128"/>
                          <a:ea typeface="HG丸ｺﾞｼｯｸM-PRO" panose="020F0600000000000000" pitchFamily="50" charset="-128"/>
                          <a:cs typeface="ＭＳ Ｐゴシック"/>
                        </a:rPr>
                        <a:t>参</a:t>
                      </a:r>
                      <a:r>
                        <a:rPr lang="ja-JP" sz="1200" kern="0" spc="-10" dirty="0">
                          <a:effectLst/>
                          <a:latin typeface="HG丸ｺﾞｼｯｸM-PRO" panose="020F0600000000000000" pitchFamily="50" charset="-128"/>
                          <a:ea typeface="HG丸ｺﾞｼｯｸM-PRO" panose="020F0600000000000000" pitchFamily="50" charset="-128"/>
                          <a:cs typeface="ＭＳ Ｐゴシック"/>
                        </a:rPr>
                        <a:t> </a:t>
                      </a:r>
                      <a:r>
                        <a:rPr lang="ja-JP" sz="1200" kern="0" spc="-20" dirty="0">
                          <a:effectLst/>
                          <a:latin typeface="HG丸ｺﾞｼｯｸM-PRO" panose="020F0600000000000000" pitchFamily="50" charset="-128"/>
                          <a:ea typeface="HG丸ｺﾞｼｯｸM-PRO" panose="020F0600000000000000" pitchFamily="50" charset="-128"/>
                          <a:cs typeface="ＭＳ Ｐゴシック"/>
                        </a:rPr>
                        <a:t>加</a:t>
                      </a:r>
                      <a:r>
                        <a:rPr lang="ja-JP" sz="1200" kern="0" spc="-10" dirty="0">
                          <a:effectLst/>
                          <a:latin typeface="HG丸ｺﾞｼｯｸM-PRO" panose="020F0600000000000000" pitchFamily="50" charset="-128"/>
                          <a:ea typeface="HG丸ｺﾞｼｯｸM-PRO" panose="020F0600000000000000" pitchFamily="50" charset="-128"/>
                          <a:cs typeface="ＭＳ Ｐゴシック"/>
                        </a:rPr>
                        <a:t> </a:t>
                      </a:r>
                      <a:r>
                        <a:rPr lang="ja-JP" sz="1200" kern="0" spc="-20" dirty="0">
                          <a:effectLst/>
                          <a:latin typeface="HG丸ｺﾞｼｯｸM-PRO" panose="020F0600000000000000" pitchFamily="50" charset="-128"/>
                          <a:ea typeface="HG丸ｺﾞｼｯｸM-PRO" panose="020F0600000000000000" pitchFamily="50" charset="-128"/>
                          <a:cs typeface="ＭＳ Ｐゴシック"/>
                        </a:rPr>
                        <a:t>者</a:t>
                      </a:r>
                      <a:r>
                        <a:rPr lang="ja-JP" sz="1200" kern="0" spc="-10" dirty="0">
                          <a:effectLst/>
                          <a:latin typeface="HG丸ｺﾞｼｯｸM-PRO" panose="020F0600000000000000" pitchFamily="50" charset="-128"/>
                          <a:ea typeface="HG丸ｺﾞｼｯｸM-PRO" panose="020F0600000000000000" pitchFamily="50" charset="-128"/>
                          <a:cs typeface="ＭＳ Ｐゴシック"/>
                        </a:rPr>
                        <a:t> </a:t>
                      </a:r>
                      <a:r>
                        <a:rPr lang="ja-JP" sz="1200" kern="0" spc="-20" dirty="0">
                          <a:effectLst/>
                          <a:latin typeface="HG丸ｺﾞｼｯｸM-PRO" panose="020F0600000000000000" pitchFamily="50" charset="-128"/>
                          <a:ea typeface="HG丸ｺﾞｼｯｸM-PRO" panose="020F0600000000000000" pitchFamily="50" charset="-128"/>
                          <a:cs typeface="ＭＳ Ｐゴシック"/>
                        </a:rPr>
                        <a:t>氏</a:t>
                      </a:r>
                      <a:r>
                        <a:rPr lang="ja-JP" sz="1200" kern="0" spc="-10" dirty="0">
                          <a:effectLst/>
                          <a:latin typeface="HG丸ｺﾞｼｯｸM-PRO" panose="020F0600000000000000" pitchFamily="50" charset="-128"/>
                          <a:ea typeface="HG丸ｺﾞｼｯｸM-PRO" panose="020F0600000000000000" pitchFamily="50" charset="-128"/>
                          <a:cs typeface="ＭＳ Ｐゴシック"/>
                        </a:rPr>
                        <a:t> </a:t>
                      </a:r>
                      <a:r>
                        <a:rPr lang="ja-JP" sz="1200" kern="0" spc="-20" dirty="0">
                          <a:effectLst/>
                          <a:latin typeface="HG丸ｺﾞｼｯｸM-PRO" panose="020F0600000000000000" pitchFamily="50" charset="-128"/>
                          <a:ea typeface="HG丸ｺﾞｼｯｸM-PRO" panose="020F0600000000000000" pitchFamily="50" charset="-128"/>
                          <a:cs typeface="ＭＳ Ｐゴシック"/>
                        </a:rPr>
                        <a:t>名</a:t>
                      </a:r>
                      <a:endParaRPr lang="ja-JP" sz="1200" kern="100" dirty="0">
                        <a:effectLst/>
                        <a:latin typeface="HG丸ｺﾞｼｯｸM-PRO" panose="020F0600000000000000" pitchFamily="50" charset="-128"/>
                        <a:ea typeface="HG丸ｺﾞｼｯｸM-PRO" panose="020F0600000000000000" pitchFamily="50" charset="-128"/>
                        <a:cs typeface="Times New Roman"/>
                      </a:endParaRPr>
                    </a:p>
                  </a:txBody>
                  <a:tcPr marL="8650" marR="8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latinLnBrk="1">
                        <a:lnSpc>
                          <a:spcPts val="1735"/>
                        </a:lnSpc>
                        <a:spcAft>
                          <a:spcPts val="0"/>
                        </a:spcAft>
                      </a:pPr>
                      <a:r>
                        <a:rPr lang="ja-JP" sz="1200" kern="0" spc="-20" dirty="0">
                          <a:effectLst/>
                          <a:latin typeface="HG丸ｺﾞｼｯｸM-PRO" panose="020F0600000000000000" pitchFamily="50" charset="-128"/>
                          <a:ea typeface="HG丸ｺﾞｼｯｸM-PRO" panose="020F0600000000000000" pitchFamily="50" charset="-128"/>
                          <a:cs typeface="ＭＳ Ｐゴシック"/>
                        </a:rPr>
                        <a:t>所属</a:t>
                      </a:r>
                      <a:r>
                        <a:rPr lang="ja-JP" sz="1200" kern="0" spc="-20" dirty="0" smtClean="0">
                          <a:effectLst/>
                          <a:latin typeface="HG丸ｺﾞｼｯｸM-PRO" panose="020F0600000000000000" pitchFamily="50" charset="-128"/>
                          <a:ea typeface="HG丸ｺﾞｼｯｸM-PRO" panose="020F0600000000000000" pitchFamily="50" charset="-128"/>
                          <a:cs typeface="ＭＳ Ｐゴシック"/>
                        </a:rPr>
                        <a:t>部課</a:t>
                      </a:r>
                      <a:r>
                        <a:rPr lang="ja-JP" altLang="en-US" sz="1200" kern="0" spc="-20" dirty="0" smtClean="0">
                          <a:effectLst/>
                          <a:latin typeface="HG丸ｺﾞｼｯｸM-PRO" panose="020F0600000000000000" pitchFamily="50" charset="-128"/>
                          <a:ea typeface="HG丸ｺﾞｼｯｸM-PRO" panose="020F0600000000000000" pitchFamily="50" charset="-128"/>
                          <a:cs typeface="ＭＳ Ｐゴシック"/>
                        </a:rPr>
                        <a:t>・役職名</a:t>
                      </a:r>
                      <a:endParaRPr lang="en-US" altLang="ja-JP" sz="1200" kern="0" spc="-20" dirty="0" smtClean="0">
                        <a:effectLst/>
                        <a:latin typeface="HG丸ｺﾞｼｯｸM-PRO" panose="020F0600000000000000" pitchFamily="50" charset="-128"/>
                        <a:ea typeface="HG丸ｺﾞｼｯｸM-PRO" panose="020F0600000000000000" pitchFamily="50" charset="-128"/>
                        <a:cs typeface="ＭＳ Ｐゴシック"/>
                      </a:endParaRPr>
                    </a:p>
                  </a:txBody>
                  <a:tcPr marL="8650" marR="8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marR="0" lvl="0" indent="0" algn="ctr" defTabSz="914400" rtl="0" eaLnBrk="1" fontAlgn="auto" latinLnBrk="1" hangingPunct="1">
                        <a:lnSpc>
                          <a:spcPts val="1735"/>
                        </a:lnSpc>
                        <a:spcBef>
                          <a:spcPts val="0"/>
                        </a:spcBef>
                        <a:spcAft>
                          <a:spcPts val="0"/>
                        </a:spcAft>
                        <a:buClrTx/>
                        <a:buSzTx/>
                        <a:buFontTx/>
                        <a:buNone/>
                        <a:tabLst/>
                        <a:defRPr/>
                      </a:pPr>
                      <a:r>
                        <a:rPr kumimoji="1" lang="en-US" altLang="ja-JP" sz="1200" b="0" i="0" u="none" strike="noStrike" kern="0" cap="none" spc="-2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ＭＳ Ｐゴシック"/>
                        </a:rPr>
                        <a:t>E-mail</a:t>
                      </a:r>
                      <a:r>
                        <a:rPr kumimoji="1" lang="ja-JP" altLang="en-US" sz="1200" b="0" i="0" u="none" strike="noStrike" kern="0" cap="none" spc="-2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ＭＳ Ｐゴシック"/>
                        </a:rPr>
                        <a:t>アドレス</a:t>
                      </a:r>
                      <a:endParaRPr kumimoji="1" lang="ja-JP" altLang="en-US" sz="1200" b="0" i="0" u="none" strike="noStrike" kern="1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Times New Roman"/>
                      </a:endParaRPr>
                    </a:p>
                  </a:txBody>
                  <a:tcPr marL="8650" marR="8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marL="0" marR="0" lvl="0" indent="0" algn="ctr" defTabSz="914400" rtl="0" eaLnBrk="1" fontAlgn="auto" latinLnBrk="1" hangingPunct="1">
                        <a:lnSpc>
                          <a:spcPts val="1735"/>
                        </a:lnSpc>
                        <a:spcBef>
                          <a:spcPts val="0"/>
                        </a:spcBef>
                        <a:spcAft>
                          <a:spcPts val="0"/>
                        </a:spcAft>
                        <a:buClrTx/>
                        <a:buSzTx/>
                        <a:buFontTx/>
                        <a:buNone/>
                        <a:tabLst/>
                        <a:defRPr/>
                      </a:pPr>
                      <a:endParaRPr lang="ja-JP" sz="1200" kern="100" dirty="0">
                        <a:effectLst/>
                        <a:latin typeface="Century"/>
                        <a:ea typeface="ＭＳ 明朝"/>
                        <a:cs typeface="Times New Roman"/>
                      </a:endParaRPr>
                    </a:p>
                  </a:txBody>
                  <a:tcPr marL="8650" marR="8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1" hangingPunct="1">
                        <a:lnSpc>
                          <a:spcPts val="1735"/>
                        </a:lnSpc>
                        <a:spcBef>
                          <a:spcPts val="0"/>
                        </a:spcBef>
                        <a:spcAft>
                          <a:spcPts val="0"/>
                        </a:spcAft>
                        <a:buClrTx/>
                        <a:buSzTx/>
                        <a:buFontTx/>
                        <a:buNone/>
                        <a:tabLst/>
                        <a:defRPr/>
                      </a:pPr>
                      <a:r>
                        <a:rPr kumimoji="1" lang="ja-JP" altLang="en-US" sz="1200" b="0" i="0" u="none" strike="noStrike" kern="0" cap="none" spc="-2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ＭＳ Ｐゴシック"/>
                        </a:rPr>
                        <a:t>交流会参加</a:t>
                      </a:r>
                      <a:endParaRPr lang="ja-JP" altLang="ja-JP" sz="1200" kern="100" dirty="0" smtClean="0">
                        <a:effectLst/>
                        <a:latin typeface="Century"/>
                        <a:ea typeface="ＭＳ 明朝"/>
                        <a:cs typeface="Times New Roman"/>
                      </a:endParaRPr>
                    </a:p>
                  </a:txBody>
                  <a:tcPr marL="8650" marR="8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4280">
                <a:tc>
                  <a:txBody>
                    <a:bodyPr/>
                    <a:lstStyle/>
                    <a:p>
                      <a:pPr algn="ctr" latinLnBrk="1">
                        <a:lnSpc>
                          <a:spcPts val="1735"/>
                        </a:lnSpc>
                        <a:spcAft>
                          <a:spcPts val="0"/>
                        </a:spcAft>
                      </a:pPr>
                      <a:r>
                        <a:rPr lang="en-US" sz="1200" kern="0" dirty="0">
                          <a:effectLst/>
                          <a:latin typeface="HG丸ｺﾞｼｯｸM-PRO"/>
                          <a:ea typeface="ＭＳ 明朝"/>
                          <a:cs typeface="ＭＳ 明朝"/>
                        </a:rPr>
                        <a:t> </a:t>
                      </a:r>
                      <a:endParaRPr lang="ja-JP" sz="1100" kern="100" dirty="0">
                        <a:effectLst/>
                        <a:latin typeface="Century"/>
                        <a:ea typeface="ＭＳ 明朝"/>
                        <a:cs typeface="Times New Roman"/>
                      </a:endParaRPr>
                    </a:p>
                  </a:txBody>
                  <a:tcPr marL="8650" marR="8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latinLnBrk="1">
                        <a:lnSpc>
                          <a:spcPts val="1735"/>
                        </a:lnSpc>
                        <a:spcAft>
                          <a:spcPts val="0"/>
                        </a:spcAft>
                      </a:pPr>
                      <a:endParaRPr lang="ja-JP" sz="1100" kern="100" dirty="0">
                        <a:effectLst/>
                        <a:latin typeface="Century"/>
                        <a:ea typeface="ＭＳ 明朝"/>
                        <a:cs typeface="Times New Roman"/>
                      </a:endParaRPr>
                    </a:p>
                  </a:txBody>
                  <a:tcPr marL="8650" marR="8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latinLnBrk="1">
                        <a:lnSpc>
                          <a:spcPts val="1735"/>
                        </a:lnSpc>
                        <a:spcAft>
                          <a:spcPts val="0"/>
                        </a:spcAft>
                      </a:pPr>
                      <a:endParaRPr lang="ja-JP" sz="1100" kern="100" dirty="0">
                        <a:effectLst/>
                        <a:latin typeface="Century"/>
                        <a:ea typeface="ＭＳ 明朝"/>
                        <a:cs typeface="Times New Roman"/>
                      </a:endParaRPr>
                    </a:p>
                  </a:txBody>
                  <a:tcPr marL="8650" marR="8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ctr" latinLnBrk="1">
                        <a:lnSpc>
                          <a:spcPts val="1735"/>
                        </a:lnSpc>
                        <a:spcAft>
                          <a:spcPts val="0"/>
                        </a:spcAft>
                      </a:pPr>
                      <a:endParaRPr lang="ja-JP" sz="1100" kern="100" dirty="0">
                        <a:effectLst/>
                        <a:latin typeface="Century"/>
                        <a:ea typeface="ＭＳ 明朝"/>
                        <a:cs typeface="Times New Roman"/>
                      </a:endParaRPr>
                    </a:p>
                  </a:txBody>
                  <a:tcPr marL="8650" marR="8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1" hangingPunct="1">
                        <a:lnSpc>
                          <a:spcPts val="1735"/>
                        </a:lnSpc>
                        <a:spcBef>
                          <a:spcPts val="0"/>
                        </a:spcBef>
                        <a:spcAft>
                          <a:spcPts val="0"/>
                        </a:spcAft>
                        <a:buClrTx/>
                        <a:buSzTx/>
                        <a:buFontTx/>
                        <a:buNone/>
                        <a:tabLst/>
                        <a:defRPr/>
                      </a:pPr>
                      <a:r>
                        <a:rPr lang="ja-JP" altLang="en-US" sz="1100" kern="100" dirty="0" smtClean="0">
                          <a:effectLst/>
                          <a:latin typeface="HG丸ｺﾞｼｯｸM-PRO" panose="020F0600000000000000" pitchFamily="50" charset="-128"/>
                          <a:ea typeface="HG丸ｺﾞｼｯｸM-PRO" panose="020F0600000000000000" pitchFamily="50" charset="-128"/>
                          <a:cs typeface="Times New Roman"/>
                        </a:rPr>
                        <a:t>有　・　無</a:t>
                      </a:r>
                      <a:endParaRPr lang="ja-JP" sz="1100" kern="100" dirty="0">
                        <a:effectLst/>
                        <a:latin typeface="HG丸ｺﾞｼｯｸM-PRO" panose="020F0600000000000000" pitchFamily="50" charset="-128"/>
                        <a:ea typeface="HG丸ｺﾞｼｯｸM-PRO" panose="020F0600000000000000" pitchFamily="50" charset="-128"/>
                        <a:cs typeface="Times New Roman"/>
                      </a:endParaRPr>
                    </a:p>
                  </a:txBody>
                  <a:tcPr marL="8650" marR="8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539">
                <a:tc>
                  <a:txBody>
                    <a:bodyPr/>
                    <a:lstStyle/>
                    <a:p>
                      <a:pPr algn="ctr" latinLnBrk="1">
                        <a:lnSpc>
                          <a:spcPts val="1735"/>
                        </a:lnSpc>
                        <a:spcAft>
                          <a:spcPts val="0"/>
                        </a:spcAft>
                      </a:pPr>
                      <a:r>
                        <a:rPr lang="en-US" sz="1200" kern="0" dirty="0">
                          <a:effectLst/>
                          <a:latin typeface="HG丸ｺﾞｼｯｸM-PRO"/>
                          <a:ea typeface="ＭＳ 明朝"/>
                          <a:cs typeface="ＭＳ 明朝"/>
                        </a:rPr>
                        <a:t> </a:t>
                      </a:r>
                      <a:endParaRPr lang="ja-JP" sz="1100" kern="100" dirty="0">
                        <a:effectLst/>
                        <a:latin typeface="Century"/>
                        <a:ea typeface="ＭＳ 明朝"/>
                        <a:cs typeface="Times New Roman"/>
                      </a:endParaRPr>
                    </a:p>
                  </a:txBody>
                  <a:tcPr marL="8650" marR="8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latinLnBrk="1">
                        <a:lnSpc>
                          <a:spcPts val="1735"/>
                        </a:lnSpc>
                        <a:spcAft>
                          <a:spcPts val="0"/>
                        </a:spcAft>
                      </a:pPr>
                      <a:r>
                        <a:rPr lang="en-US" sz="1200" kern="0" dirty="0">
                          <a:effectLst/>
                          <a:latin typeface="HG丸ｺﾞｼｯｸM-PRO"/>
                          <a:ea typeface="ＭＳ 明朝"/>
                          <a:cs typeface="ＭＳ 明朝"/>
                        </a:rPr>
                        <a:t> </a:t>
                      </a:r>
                      <a:endParaRPr lang="ja-JP" sz="1100" kern="100" dirty="0">
                        <a:effectLst/>
                        <a:latin typeface="Century"/>
                        <a:ea typeface="ＭＳ 明朝"/>
                        <a:cs typeface="Times New Roman"/>
                      </a:endParaRPr>
                    </a:p>
                  </a:txBody>
                  <a:tcPr marL="8650" marR="8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latinLnBrk="1">
                        <a:lnSpc>
                          <a:spcPts val="1735"/>
                        </a:lnSpc>
                        <a:spcAft>
                          <a:spcPts val="0"/>
                        </a:spcAft>
                      </a:pPr>
                      <a:r>
                        <a:rPr lang="en-US" sz="1200" kern="0" dirty="0" smtClean="0">
                          <a:effectLst/>
                          <a:latin typeface="HG丸ｺﾞｼｯｸM-PRO"/>
                          <a:ea typeface="ＭＳ 明朝"/>
                          <a:cs typeface="ＭＳ 明朝"/>
                        </a:rPr>
                        <a:t> </a:t>
                      </a:r>
                      <a:endParaRPr lang="ja-JP" sz="1100" kern="100" dirty="0" smtClean="0">
                        <a:effectLst/>
                        <a:latin typeface="Century"/>
                        <a:ea typeface="ＭＳ 明朝"/>
                        <a:cs typeface="Times New Roman"/>
                      </a:endParaRPr>
                    </a:p>
                    <a:p>
                      <a:pPr algn="ctr" latinLnBrk="1">
                        <a:lnSpc>
                          <a:spcPts val="1735"/>
                        </a:lnSpc>
                        <a:spcAft>
                          <a:spcPts val="0"/>
                        </a:spcAft>
                      </a:pPr>
                      <a:r>
                        <a:rPr lang="en-US" sz="1200" kern="0" dirty="0" smtClean="0">
                          <a:effectLst/>
                          <a:latin typeface="HG丸ｺﾞｼｯｸM-PRO"/>
                          <a:ea typeface="ＭＳ 明朝"/>
                          <a:cs typeface="ＭＳ 明朝"/>
                        </a:rPr>
                        <a:t> </a:t>
                      </a:r>
                      <a:endParaRPr lang="ja-JP" sz="1100" kern="100" dirty="0">
                        <a:effectLst/>
                        <a:latin typeface="Century"/>
                        <a:ea typeface="ＭＳ 明朝"/>
                        <a:cs typeface="Times New Roman"/>
                      </a:endParaRPr>
                    </a:p>
                  </a:txBody>
                  <a:tcPr marL="8650" marR="8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pPr algn="ctr" latinLnBrk="1">
                        <a:lnSpc>
                          <a:spcPts val="1735"/>
                        </a:lnSpc>
                        <a:spcAft>
                          <a:spcPts val="0"/>
                        </a:spcAft>
                      </a:pPr>
                      <a:endParaRPr lang="ja-JP" sz="1100" kern="100" dirty="0">
                        <a:effectLst/>
                        <a:latin typeface="Century"/>
                        <a:ea typeface="ＭＳ 明朝"/>
                        <a:cs typeface="Times New Roman"/>
                      </a:endParaRPr>
                    </a:p>
                  </a:txBody>
                  <a:tcPr marL="8650" marR="8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1" hangingPunct="1">
                        <a:lnSpc>
                          <a:spcPts val="1735"/>
                        </a:lnSpc>
                        <a:spcBef>
                          <a:spcPts val="0"/>
                        </a:spcBef>
                        <a:spcAft>
                          <a:spcPts val="0"/>
                        </a:spcAft>
                        <a:buClrTx/>
                        <a:buSzTx/>
                        <a:buFontTx/>
                        <a:buNone/>
                        <a:tabLst/>
                        <a:defRPr/>
                      </a:pPr>
                      <a:r>
                        <a:rPr lang="ja-JP" altLang="en-US" sz="1100" kern="100" dirty="0" smtClean="0">
                          <a:effectLst/>
                          <a:latin typeface="HG丸ｺﾞｼｯｸM-PRO" panose="020F0600000000000000" pitchFamily="50" charset="-128"/>
                          <a:ea typeface="HG丸ｺﾞｼｯｸM-PRO" panose="020F0600000000000000" pitchFamily="50" charset="-128"/>
                          <a:cs typeface="Times New Roman"/>
                        </a:rPr>
                        <a:t>有　・　無</a:t>
                      </a:r>
                      <a:endParaRPr lang="ja-JP" altLang="ja-JP" sz="1100" kern="100" dirty="0">
                        <a:effectLst/>
                        <a:latin typeface="HG丸ｺﾞｼｯｸM-PRO" panose="020F0600000000000000" pitchFamily="50" charset="-128"/>
                        <a:ea typeface="HG丸ｺﾞｼｯｸM-PRO" panose="020F0600000000000000" pitchFamily="50" charset="-128"/>
                        <a:cs typeface="Times New Roman"/>
                      </a:endParaRPr>
                    </a:p>
                  </a:txBody>
                  <a:tcPr marL="8650" marR="86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9" name="ホームベース 28"/>
          <p:cNvSpPr/>
          <p:nvPr/>
        </p:nvSpPr>
        <p:spPr bwMode="auto">
          <a:xfrm>
            <a:off x="100019" y="7861714"/>
            <a:ext cx="6670848" cy="282573"/>
          </a:xfrm>
          <a:prstGeom prst="homePlate">
            <a:avLst/>
          </a:prstGeom>
          <a:gradFill>
            <a:gsLst>
              <a:gs pos="100000">
                <a:srgbClr val="3EBA9A"/>
              </a:gs>
              <a:gs pos="0">
                <a:srgbClr val="00B46D"/>
              </a:gs>
              <a:gs pos="100000">
                <a:schemeClr val="accent1">
                  <a:tint val="50000"/>
                  <a:satMod val="150000"/>
                </a:schemeClr>
              </a:gs>
            </a:gsLst>
          </a:gradFill>
        </p:spPr>
        <p:style>
          <a:lnRef idx="1">
            <a:schemeClr val="accent1"/>
          </a:lnRef>
          <a:fillRef idx="3">
            <a:schemeClr val="accent1"/>
          </a:fillRef>
          <a:effectRef idx="2">
            <a:schemeClr val="accent1"/>
          </a:effectRef>
          <a:fontRef idx="minor">
            <a:schemeClr val="lt1"/>
          </a:fontRef>
        </p:style>
        <p:txBody>
          <a:bodyPr tIns="36000" bIns="36000" anchor="ctr">
            <a:spAutoFit/>
          </a:bodyPr>
          <a:lstStyle/>
          <a:p>
            <a:pPr algn="ctr">
              <a:defRPr/>
            </a:pPr>
            <a:r>
              <a:rPr lang="ja-JP" altLang="en-US" sz="1300" b="1" dirty="0">
                <a:latin typeface="+mj-ea"/>
                <a:ea typeface="+mj-ea"/>
              </a:rPr>
              <a:t>関西・アジア 環境・省エネビジネス交流推進フォーラム</a:t>
            </a:r>
            <a:r>
              <a:rPr lang="en-US" altLang="ja-JP" sz="1300" b="1" dirty="0">
                <a:latin typeface="+mj-ea"/>
                <a:ea typeface="+mj-ea"/>
              </a:rPr>
              <a:t>(Team E-Kansai)</a:t>
            </a:r>
            <a:r>
              <a:rPr lang="ja-JP" altLang="en-US" sz="1300" b="1" dirty="0">
                <a:latin typeface="+mj-ea"/>
                <a:ea typeface="+mj-ea"/>
              </a:rPr>
              <a:t>とは</a:t>
            </a:r>
            <a:endParaRPr lang="zh-TW" altLang="en-US" sz="1300" b="1" dirty="0">
              <a:latin typeface="+mj-ea"/>
              <a:ea typeface="+mj-ea"/>
            </a:endParaRPr>
          </a:p>
        </p:txBody>
      </p:sp>
      <p:sp>
        <p:nvSpPr>
          <p:cNvPr id="53" name="正方形/長方形 52"/>
          <p:cNvSpPr/>
          <p:nvPr/>
        </p:nvSpPr>
        <p:spPr bwMode="auto">
          <a:xfrm>
            <a:off x="64387" y="8337376"/>
            <a:ext cx="6706480" cy="1512168"/>
          </a:xfrm>
          <a:prstGeom prst="rect">
            <a:avLst/>
          </a:prstGeom>
          <a:solidFill>
            <a:schemeClr val="bg1">
              <a:alpha val="69000"/>
            </a:schemeClr>
          </a:solidFill>
          <a:ln w="19050">
            <a:noFill/>
            <a:prstDash val="sysDash"/>
          </a:ln>
        </p:spPr>
        <p:style>
          <a:lnRef idx="2">
            <a:schemeClr val="accent6">
              <a:shade val="50000"/>
            </a:schemeClr>
          </a:lnRef>
          <a:fillRef idx="1">
            <a:schemeClr val="accent6"/>
          </a:fillRef>
          <a:effectRef idx="0">
            <a:schemeClr val="accent6"/>
          </a:effectRef>
          <a:fontRef idx="minor">
            <a:schemeClr val="lt1"/>
          </a:fontRef>
        </p:style>
        <p:txBody>
          <a:bodyPr lIns="20967" tIns="0" rIns="20967" bIns="10484"/>
          <a:lstStyle/>
          <a:p>
            <a:pPr defTabSz="957356">
              <a:defRPr/>
            </a:pPr>
            <a:r>
              <a:rPr lang="ja-JP" altLang="en-US" sz="1100" dirty="0">
                <a:solidFill>
                  <a:schemeClr val="tx1"/>
                </a:solidFill>
                <a:latin typeface="HG丸ｺﾞｼｯｸM-PRO" pitchFamily="50" charset="-128"/>
                <a:ea typeface="HG丸ｺﾞｼｯｸM-PRO" pitchFamily="50" charset="-128"/>
              </a:rPr>
              <a:t>　地球規模での温暖化等環境問題への対応が求められている昨今、経済成長が著しいアジア地域では、これまでの経済成長優先から経済発展と環境対応の両立を目指し、省エネ対策や環境対策を積極的に進めつつあります。</a:t>
            </a:r>
          </a:p>
          <a:p>
            <a:pPr defTabSz="957356">
              <a:defRPr/>
            </a:pPr>
            <a:r>
              <a:rPr lang="ja-JP" altLang="en-US" sz="1100" dirty="0">
                <a:solidFill>
                  <a:schemeClr val="tx1"/>
                </a:solidFill>
                <a:latin typeface="HG丸ｺﾞｼｯｸM-PRO" pitchFamily="50" charset="-128"/>
                <a:ea typeface="HG丸ｺﾞｼｯｸM-PRO" pitchFamily="50" charset="-128"/>
              </a:rPr>
              <a:t>　このような中、「関西・アジア 環境・省エネビジネス交流推進フォーラム</a:t>
            </a:r>
            <a:r>
              <a:rPr lang="en-US" altLang="ja-JP" sz="1100" dirty="0">
                <a:solidFill>
                  <a:schemeClr val="tx1"/>
                </a:solidFill>
                <a:latin typeface="HG丸ｺﾞｼｯｸM-PRO" pitchFamily="50" charset="-128"/>
                <a:ea typeface="HG丸ｺﾞｼｯｸM-PRO" pitchFamily="50" charset="-128"/>
              </a:rPr>
              <a:t>(Team E-Kansai)</a:t>
            </a:r>
            <a:r>
              <a:rPr lang="ja-JP" altLang="en-US" sz="1100" dirty="0">
                <a:solidFill>
                  <a:schemeClr val="tx1"/>
                </a:solidFill>
                <a:latin typeface="HG丸ｺﾞｼｯｸM-PRO" pitchFamily="50" charset="-128"/>
                <a:ea typeface="HG丸ｺﾞｼｯｸM-PRO" pitchFamily="50" charset="-128"/>
              </a:rPr>
              <a:t>」では、環境・省エネビジネスのアジア展開を目指すメンバー企業を支援するため、現地での展示会や商談会等へのミッションの派遣や受入れ等を通じて、ビジネスマッチングを促進するとともに、</a:t>
            </a:r>
            <a:r>
              <a:rPr lang="ja-JP" altLang="en-US" sz="1100" dirty="0" smtClean="0">
                <a:solidFill>
                  <a:schemeClr val="tx1"/>
                </a:solidFill>
                <a:latin typeface="HG丸ｺﾞｼｯｸM-PRO" pitchFamily="50" charset="-128"/>
                <a:ea typeface="HG丸ｺﾞｼｯｸM-PRO" pitchFamily="50" charset="-128"/>
              </a:rPr>
              <a:t>現地</a:t>
            </a:r>
            <a:endParaRPr lang="en-US" altLang="ja-JP" sz="1100" dirty="0" smtClean="0">
              <a:solidFill>
                <a:schemeClr val="tx1"/>
              </a:solidFill>
              <a:latin typeface="HG丸ｺﾞｼｯｸM-PRO" pitchFamily="50" charset="-128"/>
              <a:ea typeface="HG丸ｺﾞｼｯｸM-PRO" pitchFamily="50" charset="-128"/>
            </a:endParaRPr>
          </a:p>
          <a:p>
            <a:pPr defTabSz="957356">
              <a:defRPr/>
            </a:pPr>
            <a:r>
              <a:rPr lang="ja-JP" altLang="en-US" sz="1100" dirty="0" smtClean="0">
                <a:solidFill>
                  <a:schemeClr val="tx1"/>
                </a:solidFill>
                <a:latin typeface="HG丸ｺﾞｼｯｸM-PRO" pitchFamily="50" charset="-128"/>
                <a:ea typeface="HG丸ｺﾞｼｯｸM-PRO" pitchFamily="50" charset="-128"/>
              </a:rPr>
              <a:t>の</a:t>
            </a:r>
            <a:r>
              <a:rPr lang="ja-JP" altLang="en-US" sz="1100" dirty="0">
                <a:solidFill>
                  <a:schemeClr val="tx1"/>
                </a:solidFill>
                <a:latin typeface="HG丸ｺﾞｼｯｸM-PRO" pitchFamily="50" charset="-128"/>
                <a:ea typeface="HG丸ｺﾞｼｯｸM-PRO" pitchFamily="50" charset="-128"/>
              </a:rPr>
              <a:t>課題に対応するソ リューション提案を行うため、関西の様々</a:t>
            </a:r>
            <a:r>
              <a:rPr lang="ja-JP" altLang="en-US" sz="1100" dirty="0" smtClean="0">
                <a:solidFill>
                  <a:schemeClr val="tx1"/>
                </a:solidFill>
                <a:latin typeface="HG丸ｺﾞｼｯｸM-PRO" pitchFamily="50" charset="-128"/>
                <a:ea typeface="HG丸ｺﾞｼｯｸM-PRO" pitchFamily="50" charset="-128"/>
              </a:rPr>
              <a:t>な技術</a:t>
            </a:r>
            <a:r>
              <a:rPr lang="ja-JP" altLang="en-US" sz="1100" dirty="0">
                <a:solidFill>
                  <a:schemeClr val="tx1"/>
                </a:solidFill>
                <a:latin typeface="HG丸ｺﾞｼｯｸM-PRO" pitchFamily="50" charset="-128"/>
                <a:ea typeface="HG丸ｺﾞｼｯｸM-PRO" pitchFamily="50" charset="-128"/>
              </a:rPr>
              <a:t>・ノウハウを</a:t>
            </a:r>
            <a:r>
              <a:rPr lang="ja-JP" altLang="en-US" sz="1100" dirty="0" smtClean="0">
                <a:solidFill>
                  <a:schemeClr val="tx1"/>
                </a:solidFill>
                <a:latin typeface="HG丸ｺﾞｼｯｸM-PRO" pitchFamily="50" charset="-128"/>
                <a:ea typeface="HG丸ｺﾞｼｯｸM-PRO" pitchFamily="50" charset="-128"/>
              </a:rPr>
              <a:t>組み</a:t>
            </a:r>
            <a:endParaRPr lang="en-US" altLang="ja-JP" sz="1100" dirty="0" smtClean="0">
              <a:solidFill>
                <a:schemeClr val="tx1"/>
              </a:solidFill>
              <a:latin typeface="HG丸ｺﾞｼｯｸM-PRO" pitchFamily="50" charset="-128"/>
              <a:ea typeface="HG丸ｺﾞｼｯｸM-PRO" pitchFamily="50" charset="-128"/>
            </a:endParaRPr>
          </a:p>
          <a:p>
            <a:pPr defTabSz="957356">
              <a:defRPr/>
            </a:pPr>
            <a:r>
              <a:rPr lang="ja-JP" altLang="en-US" sz="1100" dirty="0" smtClean="0">
                <a:solidFill>
                  <a:schemeClr val="tx1"/>
                </a:solidFill>
                <a:latin typeface="HG丸ｺﾞｼｯｸM-PRO" pitchFamily="50" charset="-128"/>
                <a:ea typeface="HG丸ｺﾞｼｯｸM-PRO" pitchFamily="50" charset="-128"/>
              </a:rPr>
              <a:t>合わせたシステム構築</a:t>
            </a:r>
            <a:r>
              <a:rPr lang="ja-JP" altLang="en-US" sz="1100" dirty="0">
                <a:solidFill>
                  <a:schemeClr val="tx1"/>
                </a:solidFill>
                <a:latin typeface="HG丸ｺﾞｼｯｸM-PRO" pitchFamily="50" charset="-128"/>
                <a:ea typeface="HG丸ｺﾞｼｯｸM-PRO" pitchFamily="50" charset="-128"/>
              </a:rPr>
              <a:t>によるプロジェクト化を</a:t>
            </a:r>
            <a:r>
              <a:rPr lang="ja-JP" altLang="en-US" sz="1100" dirty="0" smtClean="0">
                <a:solidFill>
                  <a:schemeClr val="tx1"/>
                </a:solidFill>
                <a:latin typeface="HG丸ｺﾞｼｯｸM-PRO" pitchFamily="50" charset="-128"/>
                <a:ea typeface="HG丸ｺﾞｼｯｸM-PRO" pitchFamily="50" charset="-128"/>
              </a:rPr>
              <a:t>進めて</a:t>
            </a:r>
            <a:r>
              <a:rPr lang="ja-JP" altLang="en-US" sz="1100" dirty="0">
                <a:solidFill>
                  <a:schemeClr val="tx1"/>
                </a:solidFill>
                <a:latin typeface="HG丸ｺﾞｼｯｸM-PRO" pitchFamily="50" charset="-128"/>
                <a:ea typeface="HG丸ｺﾞｼｯｸM-PRO" pitchFamily="50" charset="-128"/>
              </a:rPr>
              <a:t>います</a:t>
            </a:r>
            <a:r>
              <a:rPr lang="ja-JP" altLang="en-US" sz="1100" dirty="0" smtClean="0">
                <a:solidFill>
                  <a:schemeClr val="tx1"/>
                </a:solidFill>
                <a:latin typeface="HG丸ｺﾞｼｯｸM-PRO" pitchFamily="50" charset="-128"/>
                <a:ea typeface="HG丸ｺﾞｼｯｸM-PRO" pitchFamily="50" charset="-128"/>
              </a:rPr>
              <a:t>。</a:t>
            </a:r>
            <a:endParaRPr lang="en-US" altLang="ja-JP" sz="1100" dirty="0" smtClean="0">
              <a:solidFill>
                <a:schemeClr val="tx1"/>
              </a:solidFill>
              <a:latin typeface="HG丸ｺﾞｼｯｸM-PRO" pitchFamily="50" charset="-128"/>
              <a:ea typeface="HG丸ｺﾞｼｯｸM-PRO" pitchFamily="50" charset="-128"/>
            </a:endParaRPr>
          </a:p>
          <a:p>
            <a:pPr defTabSz="957356">
              <a:defRPr/>
            </a:pPr>
            <a:r>
              <a:rPr lang="en-US" altLang="ja-JP" sz="1100" dirty="0" smtClean="0">
                <a:solidFill>
                  <a:schemeClr val="tx1"/>
                </a:solidFill>
                <a:latin typeface="HG丸ｺﾞｼｯｸM-PRO" pitchFamily="50" charset="-128"/>
                <a:ea typeface="HG丸ｺﾞｼｯｸM-PRO" pitchFamily="50" charset="-128"/>
              </a:rPr>
              <a:t>URL</a:t>
            </a:r>
            <a:r>
              <a:rPr lang="ja-JP" altLang="en-US" sz="1100" dirty="0" smtClean="0">
                <a:solidFill>
                  <a:schemeClr val="tx1"/>
                </a:solidFill>
                <a:latin typeface="HG丸ｺﾞｼｯｸM-PRO" pitchFamily="50" charset="-128"/>
                <a:ea typeface="HG丸ｺﾞｼｯｸM-PRO" pitchFamily="50" charset="-128"/>
              </a:rPr>
              <a:t>：</a:t>
            </a:r>
            <a:r>
              <a:rPr lang="en-US" altLang="ja-JP" sz="1100" dirty="0">
                <a:solidFill>
                  <a:schemeClr val="tx1"/>
                </a:solidFill>
                <a:latin typeface="HG丸ｺﾞｼｯｸM-PRO" pitchFamily="50" charset="-128"/>
                <a:ea typeface="HG丸ｺﾞｼｯｸM-PRO" pitchFamily="50" charset="-128"/>
              </a:rPr>
              <a:t> http://team-e-kansai.jp/</a:t>
            </a:r>
          </a:p>
        </p:txBody>
      </p:sp>
      <p:sp>
        <p:nvSpPr>
          <p:cNvPr id="6187" name="テキスト ボックス 10"/>
          <p:cNvSpPr txBox="1">
            <a:spLocks noChangeArrowheads="1"/>
          </p:cNvSpPr>
          <p:nvPr/>
        </p:nvSpPr>
        <p:spPr bwMode="auto">
          <a:xfrm>
            <a:off x="90613" y="5529064"/>
            <a:ext cx="6722763" cy="1846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p>
            <a:pPr>
              <a:defRPr/>
            </a:pPr>
            <a:r>
              <a:rPr lang="en-US" altLang="ja-JP" sz="1200" b="1" dirty="0">
                <a:solidFill>
                  <a:srgbClr val="0070C0"/>
                </a:solidFill>
                <a:latin typeface="AR P丸ゴシック体E" pitchFamily="50" charset="-128"/>
                <a:ea typeface="AR P丸ゴシック体E" pitchFamily="50" charset="-128"/>
              </a:rPr>
              <a:t>=</a:t>
            </a:r>
            <a:r>
              <a:rPr lang="ja-JP" altLang="ja-JP" sz="1200" b="1" dirty="0">
                <a:solidFill>
                  <a:srgbClr val="0070C0"/>
                </a:solidFill>
                <a:latin typeface="AR P丸ゴシック体E" pitchFamily="50" charset="-128"/>
                <a:ea typeface="AR P丸ゴシック体E" pitchFamily="50" charset="-128"/>
              </a:rPr>
              <a:t>留意事項</a:t>
            </a:r>
            <a:r>
              <a:rPr lang="en-US" altLang="ja-JP" sz="1200" b="1" dirty="0">
                <a:solidFill>
                  <a:srgbClr val="0070C0"/>
                </a:solidFill>
                <a:latin typeface="AR P丸ゴシック体E" pitchFamily="50" charset="-128"/>
                <a:ea typeface="AR P丸ゴシック体E" pitchFamily="50" charset="-128"/>
              </a:rPr>
              <a:t>=</a:t>
            </a:r>
            <a:endParaRPr lang="ja-JP" altLang="ja-JP" sz="1200" dirty="0">
              <a:solidFill>
                <a:srgbClr val="0070C0"/>
              </a:solidFill>
              <a:latin typeface="AR P丸ゴシック体E" pitchFamily="50" charset="-128"/>
              <a:ea typeface="AR P丸ゴシック体E" pitchFamily="50" charset="-128"/>
            </a:endParaRPr>
          </a:p>
          <a:p>
            <a:pPr>
              <a:defRPr/>
            </a:pPr>
            <a:r>
              <a:rPr lang="ja-JP" altLang="en-US" sz="1200" dirty="0">
                <a:latin typeface="AR P丸ゴシック体E" pitchFamily="50" charset="-128"/>
                <a:ea typeface="AR P丸ゴシック体E" pitchFamily="50" charset="-128"/>
              </a:rPr>
              <a:t>◆</a:t>
            </a:r>
            <a:r>
              <a:rPr lang="ja-JP" altLang="ja-JP" sz="1200" dirty="0">
                <a:latin typeface="AR P丸ゴシック体E" pitchFamily="50" charset="-128"/>
                <a:ea typeface="AR P丸ゴシック体E" pitchFamily="50" charset="-128"/>
              </a:rPr>
              <a:t>申し込みは、</a:t>
            </a:r>
            <a:r>
              <a:rPr lang="ja-JP" altLang="ja-JP" sz="1200" dirty="0" smtClean="0">
                <a:latin typeface="AR P丸ゴシック体E" pitchFamily="50" charset="-128"/>
                <a:ea typeface="AR P丸ゴシック体E" pitchFamily="50" charset="-128"/>
              </a:rPr>
              <a:t>先着順にて</a:t>
            </a:r>
            <a:r>
              <a:rPr lang="ja-JP" altLang="ja-JP" sz="1200" dirty="0">
                <a:latin typeface="AR P丸ゴシック体E" pitchFamily="50" charset="-128"/>
                <a:ea typeface="AR P丸ゴシック体E" pitchFamily="50" charset="-128"/>
              </a:rPr>
              <a:t>受付します。</a:t>
            </a:r>
            <a:endParaRPr lang="en-US" altLang="ja-JP" sz="1200" dirty="0">
              <a:latin typeface="AR P丸ゴシック体E" pitchFamily="50" charset="-128"/>
              <a:ea typeface="AR P丸ゴシック体E" pitchFamily="50" charset="-128"/>
            </a:endParaRPr>
          </a:p>
          <a:p>
            <a:pPr marL="85725" indent="-85725">
              <a:defRPr/>
            </a:pPr>
            <a:r>
              <a:rPr lang="ja-JP" altLang="en-US" sz="1200" dirty="0">
                <a:latin typeface="AR P丸ゴシック体E" pitchFamily="50" charset="-128"/>
                <a:ea typeface="AR P丸ゴシック体E" pitchFamily="50" charset="-128"/>
              </a:rPr>
              <a:t>◆申し込み多数の場合、ご参加いただけない方には、個別にご連絡いたします</a:t>
            </a:r>
            <a:r>
              <a:rPr lang="ja-JP" altLang="en-US" sz="1200" dirty="0" smtClean="0">
                <a:latin typeface="AR P丸ゴシック体E" pitchFamily="50" charset="-128"/>
                <a:ea typeface="AR P丸ゴシック体E" pitchFamily="50" charset="-128"/>
              </a:rPr>
              <a:t>。</a:t>
            </a:r>
            <a:endParaRPr lang="en-US" altLang="ja-JP" sz="1200" dirty="0">
              <a:latin typeface="AR P丸ゴシック体E" pitchFamily="50" charset="-128"/>
              <a:ea typeface="AR P丸ゴシック体E" pitchFamily="50" charset="-128"/>
            </a:endParaRPr>
          </a:p>
          <a:p>
            <a:pPr marL="85725" indent="-85725">
              <a:defRPr/>
            </a:pPr>
            <a:r>
              <a:rPr lang="ja-JP" altLang="en-US" sz="1200" dirty="0">
                <a:latin typeface="AR P丸ゴシック体E" pitchFamily="50" charset="-128"/>
                <a:ea typeface="AR P丸ゴシック体E" pitchFamily="50" charset="-128"/>
              </a:rPr>
              <a:t>◆</a:t>
            </a:r>
            <a:r>
              <a:rPr lang="ja-JP" altLang="ja-JP" sz="1200" dirty="0">
                <a:latin typeface="AR P丸ゴシック体E" pitchFamily="50" charset="-128"/>
                <a:ea typeface="AR P丸ゴシック体E" pitchFamily="50" charset="-128"/>
              </a:rPr>
              <a:t>都合に</a:t>
            </a:r>
            <a:r>
              <a:rPr lang="ja-JP" altLang="ja-JP" sz="1200" dirty="0" smtClean="0">
                <a:latin typeface="AR P丸ゴシック体E" pitchFamily="50" charset="-128"/>
                <a:ea typeface="AR P丸ゴシック体E" pitchFamily="50" charset="-128"/>
              </a:rPr>
              <a:t>より</a:t>
            </a:r>
            <a:r>
              <a:rPr lang="ja-JP" altLang="en-US" sz="1200" dirty="0" smtClean="0">
                <a:latin typeface="AR P丸ゴシック体E" pitchFamily="50" charset="-128"/>
                <a:ea typeface="AR P丸ゴシック体E" pitchFamily="50" charset="-128"/>
              </a:rPr>
              <a:t>お申込みを取り消される</a:t>
            </a:r>
            <a:r>
              <a:rPr lang="ja-JP" altLang="ja-JP" sz="1200" dirty="0" smtClean="0">
                <a:latin typeface="AR P丸ゴシック体E" pitchFamily="50" charset="-128"/>
                <a:ea typeface="AR P丸ゴシック体E" pitchFamily="50" charset="-128"/>
              </a:rPr>
              <a:t>場合</a:t>
            </a:r>
            <a:r>
              <a:rPr lang="ja-JP" altLang="en-US" sz="1200" dirty="0" smtClean="0">
                <a:latin typeface="AR P丸ゴシック体E" pitchFamily="50" charset="-128"/>
                <a:ea typeface="AR P丸ゴシック体E" pitchFamily="50" charset="-128"/>
              </a:rPr>
              <a:t>は</a:t>
            </a:r>
            <a:r>
              <a:rPr lang="ja-JP" altLang="ja-JP" sz="1200" dirty="0" smtClean="0">
                <a:latin typeface="AR P丸ゴシック体E" pitchFamily="50" charset="-128"/>
                <a:ea typeface="AR P丸ゴシック体E" pitchFamily="50" charset="-128"/>
              </a:rPr>
              <a:t>、下記</a:t>
            </a:r>
            <a:r>
              <a:rPr lang="ja-JP" altLang="ja-JP" sz="1200" dirty="0">
                <a:latin typeface="AR P丸ゴシック体E" pitchFamily="50" charset="-128"/>
                <a:ea typeface="AR P丸ゴシック体E" pitchFamily="50" charset="-128"/>
              </a:rPr>
              <a:t>連絡先までご連絡くださいます</a:t>
            </a:r>
            <a:r>
              <a:rPr lang="ja-JP" altLang="ja-JP" sz="1200" dirty="0" smtClean="0">
                <a:latin typeface="AR P丸ゴシック体E" pitchFamily="50" charset="-128"/>
                <a:ea typeface="AR P丸ゴシック体E" pitchFamily="50" charset="-128"/>
              </a:rPr>
              <a:t>ようお願い</a:t>
            </a:r>
            <a:r>
              <a:rPr lang="ja-JP" altLang="ja-JP" sz="1200" dirty="0">
                <a:latin typeface="AR P丸ゴシック体E" pitchFamily="50" charset="-128"/>
                <a:ea typeface="AR P丸ゴシック体E" pitchFamily="50" charset="-128"/>
              </a:rPr>
              <a:t>します。</a:t>
            </a:r>
            <a:r>
              <a:rPr lang="en-US" altLang="ja-JP" sz="1200" dirty="0">
                <a:latin typeface="AR P丸ゴシック体E" pitchFamily="50" charset="-128"/>
                <a:ea typeface="AR P丸ゴシック体E" pitchFamily="50" charset="-128"/>
              </a:rPr>
              <a:t>  </a:t>
            </a:r>
            <a:endParaRPr lang="en-US" altLang="ja-JP" sz="1200" dirty="0" smtClean="0">
              <a:latin typeface="AR P丸ゴシック体E" pitchFamily="50" charset="-128"/>
              <a:ea typeface="AR P丸ゴシック体E" pitchFamily="50" charset="-128"/>
            </a:endParaRPr>
          </a:p>
          <a:p>
            <a:pPr marL="85725" indent="-85725">
              <a:defRPr/>
            </a:pPr>
            <a:r>
              <a:rPr lang="ja-JP" altLang="en-US" sz="1200" dirty="0">
                <a:latin typeface="AR P丸ゴシック体E" pitchFamily="50" charset="-128"/>
                <a:ea typeface="AR P丸ゴシック体E" pitchFamily="50" charset="-128"/>
              </a:rPr>
              <a:t>◆ご記入頂いた情報は、共催団体間で共有し、主催団体からの各種連絡・情報提供のために利用するのをはじめ、講師には参加者名簿として配布いたします</a:t>
            </a:r>
            <a:r>
              <a:rPr lang="ja-JP" altLang="en-US" sz="1200" dirty="0" smtClean="0">
                <a:latin typeface="AR P丸ゴシック体E" pitchFamily="50" charset="-128"/>
                <a:ea typeface="AR P丸ゴシック体E" pitchFamily="50" charset="-128"/>
              </a:rPr>
              <a:t>。また</a:t>
            </a:r>
            <a:r>
              <a:rPr lang="ja-JP" altLang="en-US" sz="1200" dirty="0">
                <a:latin typeface="AR P丸ゴシック体E" pitchFamily="50" charset="-128"/>
                <a:ea typeface="AR P丸ゴシック体E" pitchFamily="50" charset="-128"/>
              </a:rPr>
              <a:t>、本事業は大阪府の補助金を受けて実施しているため、大阪府へ実施報告をいたします。大商が産学官技術相談窓口で連携する大学や公設試験研究機関</a:t>
            </a:r>
            <a:r>
              <a:rPr lang="ja-JP" altLang="en-US" sz="1200" dirty="0" smtClean="0">
                <a:latin typeface="AR P丸ゴシック体E" pitchFamily="50" charset="-128"/>
                <a:ea typeface="AR P丸ゴシック体E" pitchFamily="50" charset="-128"/>
              </a:rPr>
              <a:t>、行政</a:t>
            </a:r>
            <a:r>
              <a:rPr lang="ja-JP" altLang="en-US" sz="1200" dirty="0">
                <a:latin typeface="AR P丸ゴシック体E" pitchFamily="50" charset="-128"/>
                <a:ea typeface="AR P丸ゴシック体E" pitchFamily="50" charset="-128"/>
              </a:rPr>
              <a:t>機関の各種情報（大商後援事業含む）について、大商からのご案内</a:t>
            </a:r>
            <a:r>
              <a:rPr lang="ja-JP" altLang="en-US" sz="1200" b="1" dirty="0">
                <a:latin typeface="AR P丸ゴシック体E" pitchFamily="50" charset="-128"/>
                <a:ea typeface="AR P丸ゴシック体E" pitchFamily="50" charset="-128"/>
              </a:rPr>
              <a:t>（</a:t>
            </a:r>
            <a:r>
              <a:rPr lang="en-US" altLang="ja-JP" sz="1200" b="1" dirty="0">
                <a:latin typeface="AR P丸ゴシック体E" pitchFamily="50" charset="-128"/>
                <a:ea typeface="AR P丸ゴシック体E" pitchFamily="50" charset="-128"/>
              </a:rPr>
              <a:t>E</a:t>
            </a:r>
            <a:r>
              <a:rPr lang="ja-JP" altLang="en-US" sz="1200" b="1" dirty="0">
                <a:latin typeface="AR P丸ゴシック体E" pitchFamily="50" charset="-128"/>
                <a:ea typeface="AR P丸ゴシック体E" pitchFamily="50" charset="-128"/>
              </a:rPr>
              <a:t>メールによる事業案内を含む）</a:t>
            </a:r>
            <a:r>
              <a:rPr lang="ja-JP" altLang="en-US" sz="1200" dirty="0">
                <a:latin typeface="AR P丸ゴシック体E" pitchFamily="50" charset="-128"/>
                <a:ea typeface="AR P丸ゴシック体E" pitchFamily="50" charset="-128"/>
              </a:rPr>
              <a:t>をする場合にも利用させていただきます。</a:t>
            </a:r>
          </a:p>
          <a:p>
            <a:pPr marL="85725" indent="-85725">
              <a:defRPr/>
            </a:pPr>
            <a:endParaRPr lang="ja-JP" altLang="ja-JP" sz="1200" dirty="0">
              <a:latin typeface="AR P丸ゴシック体E" pitchFamily="50" charset="-128"/>
              <a:ea typeface="AR P丸ゴシック体E" pitchFamily="50" charset="-128"/>
            </a:endParaRPr>
          </a:p>
        </p:txBody>
      </p:sp>
      <p:pic>
        <p:nvPicPr>
          <p:cNvPr id="6191" name="Picture 7" descr="D:\Documents and Settings\TYAA7086\デスクトップ\1010チームＥkansaiロゴ\チームＥkansaiロゴ0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33256" y="9217589"/>
            <a:ext cx="1080120" cy="651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テキスト ボックス 1"/>
          <p:cNvSpPr txBox="1"/>
          <p:nvPr/>
        </p:nvSpPr>
        <p:spPr>
          <a:xfrm>
            <a:off x="4675623" y="80119"/>
            <a:ext cx="1849721" cy="307777"/>
          </a:xfrm>
          <a:prstGeom prst="rect">
            <a:avLst/>
          </a:prstGeom>
          <a:noFill/>
        </p:spPr>
        <p:txBody>
          <a:bodyPr wrap="square" rtlCol="0">
            <a:spAutoFit/>
          </a:bodyPr>
          <a:lstStyle/>
          <a:p>
            <a:r>
              <a:rPr kumimoji="1" lang="ja-JP" altLang="en-US" sz="1400" b="1" dirty="0" smtClean="0"/>
              <a:t>締切日：</a:t>
            </a:r>
            <a:r>
              <a:rPr kumimoji="1" lang="en-US" altLang="ja-JP" sz="1400" b="1" dirty="0" smtClean="0"/>
              <a:t>12/12(</a:t>
            </a:r>
            <a:r>
              <a:rPr kumimoji="1" lang="ja-JP" altLang="en-US" sz="1400" b="1" dirty="0" smtClean="0"/>
              <a:t>火</a:t>
            </a:r>
            <a:r>
              <a:rPr kumimoji="1" lang="en-US" altLang="ja-JP" sz="1400" b="1" dirty="0" smtClean="0"/>
              <a:t>)</a:t>
            </a:r>
            <a:endParaRPr kumimoji="1" lang="ja-JP" altLang="en-US" sz="1400" b="1" dirty="0"/>
          </a:p>
        </p:txBody>
      </p:sp>
      <p:sp>
        <p:nvSpPr>
          <p:cNvPr id="14" name="テキスト ボックス 10"/>
          <p:cNvSpPr txBox="1">
            <a:spLocks noChangeArrowheads="1"/>
          </p:cNvSpPr>
          <p:nvPr/>
        </p:nvSpPr>
        <p:spPr bwMode="auto">
          <a:xfrm>
            <a:off x="179334" y="2164870"/>
            <a:ext cx="234749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p>
            <a:pPr>
              <a:defRPr/>
            </a:pPr>
            <a:r>
              <a:rPr lang="ja-JP" altLang="en-US" sz="1200" dirty="0" smtClean="0">
                <a:solidFill>
                  <a:srgbClr val="0070C0"/>
                </a:solidFill>
                <a:latin typeface="HG丸ｺﾞｼｯｸM-PRO" panose="020F0600000000000000" pitchFamily="50" charset="-128"/>
                <a:ea typeface="HG丸ｺﾞｼｯｸM-PRO" panose="020F0600000000000000" pitchFamily="50" charset="-128"/>
              </a:rPr>
              <a:t>▼お</a:t>
            </a:r>
            <a:r>
              <a:rPr lang="ja-JP" altLang="ja-JP" sz="1200" dirty="0" smtClean="0">
                <a:solidFill>
                  <a:srgbClr val="0070C0"/>
                </a:solidFill>
                <a:latin typeface="HG丸ｺﾞｼｯｸM-PRO" panose="020F0600000000000000" pitchFamily="50" charset="-128"/>
                <a:ea typeface="HG丸ｺﾞｼｯｸM-PRO" panose="020F0600000000000000" pitchFamily="50" charset="-128"/>
              </a:rPr>
              <a:t>申し込み</a:t>
            </a:r>
            <a:r>
              <a:rPr lang="ja-JP" altLang="en-US" sz="1200" dirty="0" smtClean="0">
                <a:solidFill>
                  <a:srgbClr val="0070C0"/>
                </a:solidFill>
                <a:latin typeface="HG丸ｺﾞｼｯｸM-PRO" panose="020F0600000000000000" pitchFamily="50" charset="-128"/>
                <a:ea typeface="HG丸ｺﾞｼｯｸM-PRO" panose="020F0600000000000000" pitchFamily="50" charset="-128"/>
              </a:rPr>
              <a:t>フォーム</a:t>
            </a:r>
            <a:endParaRPr lang="ja-JP" altLang="ja-JP" sz="1200" dirty="0">
              <a:solidFill>
                <a:srgbClr val="0070C0"/>
              </a:solidFill>
              <a:latin typeface="HG丸ｺﾞｼｯｸM-PRO" panose="020F0600000000000000" pitchFamily="50" charset="-128"/>
              <a:ea typeface="HG丸ｺﾞｼｯｸM-PRO" panose="020F0600000000000000" pitchFamily="50" charset="-12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リゾート">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リゾート">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p:Policy xmlns:p="office.server.policy" id="" local="true">
  <p:Name>ドキュメント</p:Name>
  <p:Description/>
  <p:Statement/>
  <p:PolicyItems>
    <p:PolicyItem featureId="Microsoft.Office.RecordsManagement.PolicyFeatures.PolicyAudit" staticId="0x01010005EDCF0365A27D41A74816D3B9C64194|1757814118" UniqueId="c6d0a630-5cfc-4770-9bd3-2416d1b93416">
      <p:Name>監査</p:Name>
      <p:Description>ドキュメントおよびリスト アイテムに対するユーザーの操作を監査し、監査ログに記録します。</p:Description>
      <p:CustomData>
        <Audit>
          <Update/>
          <CheckInOut/>
          <MoveCopy/>
          <DeleteRestore/>
        </Audit>
      </p:CustomData>
    </p:PolicyItem>
  </p:PolicyItems>
</p:Policy>
</file>

<file path=customXml/item4.xml><?xml version="1.0" encoding="utf-8"?>
<ct:contentTypeSchema xmlns:ct="http://schemas.microsoft.com/office/2006/metadata/contentType" xmlns:ma="http://schemas.microsoft.com/office/2006/metadata/properties/metaAttributes" ct:_="" ma:_="" ma:contentTypeName="ドキュメント" ma:contentTypeID="0x01010005EDCF0365A27D41A74816D3B9C64194" ma:contentTypeVersion="12" ma:contentTypeDescription="新しいドキュメントを作成します。" ma:contentTypeScope="" ma:versionID="743aa38c092589a4187a7cbd3f49d3af">
  <xsd:schema xmlns:xsd="http://www.w3.org/2001/XMLSchema" xmlns:xs="http://www.w3.org/2001/XMLSchema" xmlns:p="http://schemas.microsoft.com/office/2006/metadata/properties" xmlns:ns1="http://schemas.microsoft.com/sharepoint/v3" xmlns:ns2="41613832-7518-41d3-b9f8-7eaecbac785b" xmlns:ns3="a95912a3-4896-4b0e-b8f3-8cd6f273afa0" targetNamespace="http://schemas.microsoft.com/office/2006/metadata/properties" ma:root="true" ma:fieldsID="00f158c26808ad983367852de5427b87" ns1:_="" ns2:_="" ns3:_="">
    <xsd:import namespace="http://schemas.microsoft.com/sharepoint/v3"/>
    <xsd:import namespace="41613832-7518-41d3-b9f8-7eaecbac785b"/>
    <xsd:import namespace="a95912a3-4896-4b0e-b8f3-8cd6f273afa0"/>
    <xsd:element name="properties">
      <xsd:complexType>
        <xsd:sequence>
          <xsd:element name="documentManagement">
            <xsd:complexType>
              <xsd:all>
                <xsd:element ref="ns1:_dlc_Exempt" minOccurs="0"/>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8" nillable="true" ma:displayName="ポリシー適用除外" ma:description=""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1613832-7518-41d3-b9f8-7eaecbac785b" elementFormDefault="qualified">
    <xsd:import namespace="http://schemas.microsoft.com/office/2006/documentManagement/types"/>
    <xsd:import namespace="http://schemas.microsoft.com/office/infopath/2007/PartnerControls"/>
    <xsd:element name="SharedWithUsers" ma:index="9" nillable="true" ma:displayName="共有相手"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0" nillable="true" ma:displayName="共有相手の詳細情報"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95912a3-4896-4b0e-b8f3-8cd6f273afa0"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3BB171A-8279-4B5C-917C-118262100D0F}">
  <ds:schemaRefs>
    <ds:schemaRef ds:uri="http://schemas.microsoft.com/sharepoint/v3/contenttype/forms"/>
  </ds:schemaRefs>
</ds:datastoreItem>
</file>

<file path=customXml/itemProps2.xml><?xml version="1.0" encoding="utf-8"?>
<ds:datastoreItem xmlns:ds="http://schemas.openxmlformats.org/officeDocument/2006/customXml" ds:itemID="{8EF1479E-08BE-4A37-9FE8-91689A5F4EFC}">
  <ds:schemaRefs>
    <ds:schemaRef ds:uri="http://schemas.openxmlformats.org/package/2006/metadata/core-properties"/>
    <ds:schemaRef ds:uri="http://schemas.microsoft.com/office/infopath/2007/PartnerControls"/>
    <ds:schemaRef ds:uri="a95912a3-4896-4b0e-b8f3-8cd6f273afa0"/>
    <ds:schemaRef ds:uri="http://schemas.microsoft.com/office/2006/metadata/properties"/>
    <ds:schemaRef ds:uri="http://purl.org/dc/terms/"/>
    <ds:schemaRef ds:uri="http://purl.org/dc/elements/1.1/"/>
    <ds:schemaRef ds:uri="41613832-7518-41d3-b9f8-7eaecbac785b"/>
    <ds:schemaRef ds:uri="http://schemas.microsoft.com/office/2006/documentManagement/types"/>
    <ds:schemaRef ds:uri="http://schemas.microsoft.com/sharepoint/v3"/>
    <ds:schemaRef ds:uri="http://www.w3.org/XML/1998/namespace"/>
    <ds:schemaRef ds:uri="http://purl.org/dc/dcmitype/"/>
  </ds:schemaRefs>
</ds:datastoreItem>
</file>

<file path=customXml/itemProps3.xml><?xml version="1.0" encoding="utf-8"?>
<ds:datastoreItem xmlns:ds="http://schemas.openxmlformats.org/officeDocument/2006/customXml" ds:itemID="{116A6972-ED2A-44C5-910D-97883C324D6E}">
  <ds:schemaRefs>
    <ds:schemaRef ds:uri="office.server.policy"/>
  </ds:schemaRefs>
</ds:datastoreItem>
</file>

<file path=customXml/itemProps4.xml><?xml version="1.0" encoding="utf-8"?>
<ds:datastoreItem xmlns:ds="http://schemas.openxmlformats.org/officeDocument/2006/customXml" ds:itemID="{438D7A91-8215-4449-A636-5CBAA4B625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1613832-7518-41d3-b9f8-7eaecbac785b"/>
    <ds:schemaRef ds:uri="a95912a3-4896-4b0e-b8f3-8cd6f273afa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Angles</Template>
  <TotalTime>7102</TotalTime>
  <Words>323</Words>
  <Application>Microsoft Office PowerPoint</Application>
  <PresentationFormat>A4 210 x 297 mm</PresentationFormat>
  <Paragraphs>89</Paragraphs>
  <Slides>2</Slides>
  <Notes>2</Notes>
  <HiddenSlides>0</HiddenSlides>
  <MMClips>0</MMClips>
  <ScaleCrop>false</ScaleCrop>
  <HeadingPairs>
    <vt:vector size="6" baseType="variant">
      <vt:variant>
        <vt:lpstr>使用されているフォント</vt:lpstr>
      </vt:variant>
      <vt:variant>
        <vt:i4>19</vt:i4>
      </vt:variant>
      <vt:variant>
        <vt:lpstr>テーマ</vt:lpstr>
      </vt:variant>
      <vt:variant>
        <vt:i4>1</vt:i4>
      </vt:variant>
      <vt:variant>
        <vt:lpstr>スライド タイトル</vt:lpstr>
      </vt:variant>
      <vt:variant>
        <vt:i4>2</vt:i4>
      </vt:variant>
    </vt:vector>
  </HeadingPairs>
  <TitlesOfParts>
    <vt:vector size="22" baseType="lpstr">
      <vt:lpstr>AR P丸ゴシック体E</vt:lpstr>
      <vt:lpstr>AR P丸ゴシック体M</vt:lpstr>
      <vt:lpstr>AR P浪漫明朝体U</vt:lpstr>
      <vt:lpstr>Arial Unicode MS</vt:lpstr>
      <vt:lpstr>AR丸ゴシック体E</vt:lpstr>
      <vt:lpstr>HGP明朝E</vt:lpstr>
      <vt:lpstr>HG丸ｺﾞｼｯｸM-PRO</vt:lpstr>
      <vt:lpstr>微軟正黑體</vt:lpstr>
      <vt:lpstr>ＭＳ Ｐゴシック</vt:lpstr>
      <vt:lpstr>ＭＳ Ｐ明朝</vt:lpstr>
      <vt:lpstr>ＭＳ 明朝</vt:lpstr>
      <vt:lpstr>Aharoni</vt:lpstr>
      <vt:lpstr>Arial</vt:lpstr>
      <vt:lpstr>Arial Black</vt:lpstr>
      <vt:lpstr>Calibri</vt:lpstr>
      <vt:lpstr>Century</vt:lpstr>
      <vt:lpstr>Constantia</vt:lpstr>
      <vt:lpstr>Times New Roman</vt:lpstr>
      <vt:lpstr>Wingdings 2</vt:lpstr>
      <vt:lpstr>リゾート</vt:lpstr>
      <vt:lpstr>PowerPoint プレゼンテーション</vt:lpstr>
      <vt:lpstr>PowerPoint プレゼンテーション</vt:lpstr>
    </vt:vector>
  </TitlesOfParts>
  <Company>経済産業省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日独知的資産経営 ラウンドテーブル</dc:title>
  <dc:creator>情報システム厚生課</dc:creator>
  <cp:lastModifiedBy>牧　遼明</cp:lastModifiedBy>
  <cp:revision>562</cp:revision>
  <cp:lastPrinted>2017-11-01T02:33:28Z</cp:lastPrinted>
  <dcterms:created xsi:type="dcterms:W3CDTF">2011-02-04T03:17:11Z</dcterms:created>
  <dcterms:modified xsi:type="dcterms:W3CDTF">2017-11-01T02:56:41Z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0x01010005EDCF0365A27D41A74816D3B9C64194</vt:lpwstr>
  </property>
</Properties>
</file>