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00A0E9"/>
    <a:srgbClr val="EB6879"/>
    <a:srgbClr val="F29A76"/>
    <a:srgbClr val="F6AB00"/>
    <a:srgbClr val="F19DAE"/>
    <a:srgbClr val="CD5D00"/>
    <a:srgbClr val="005BAC"/>
    <a:srgbClr val="906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3" autoAdjust="0"/>
    <p:restoredTop sz="94660"/>
  </p:normalViewPr>
  <p:slideViewPr>
    <p:cSldViewPr snapToGrid="0">
      <p:cViewPr>
        <p:scale>
          <a:sx n="232" d="100"/>
          <a:sy n="232" d="100"/>
        </p:scale>
        <p:origin x="-2352" y="-91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2016/11/30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11/30/2016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466724" y="431213"/>
            <a:ext cx="6943725" cy="1046440"/>
          </a:xfrm>
          <a:prstGeom prst="rect">
            <a:avLst/>
          </a:prstGeom>
          <a:solidFill>
            <a:srgbClr val="000099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韓日産業技術協力財団・大阪商工会議所共催</a:t>
            </a:r>
            <a:endParaRPr lang="en-US" altLang="ja-JP" sz="1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韓国輸出企業商談会</a:t>
            </a:r>
            <a:endParaRPr lang="en-US" altLang="ja-JP" sz="28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8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8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参加無料・</a:t>
            </a:r>
            <a:r>
              <a:rPr lang="ja-JP" altLang="en-US" sz="18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通訳付き</a:t>
            </a:r>
            <a:r>
              <a:rPr lang="en-US" altLang="ja-JP" sz="18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800" b="1" spc="-300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81025" y="2042213"/>
            <a:ext cx="6640015" cy="257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 </a:t>
            </a:r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 </a:t>
            </a:r>
            <a:r>
              <a:rPr lang="en-US" altLang="ja-JP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 </a:t>
            </a:r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</a:t>
            </a:r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40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</a:t>
            </a:r>
            <a:r>
              <a:rPr lang="ja-JP" altLang="en-US" sz="14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（休憩</a:t>
            </a:r>
            <a:r>
              <a:rPr lang="en-US" altLang="ja-JP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</a:t>
            </a:r>
            <a:r>
              <a:rPr lang="ja-JP" altLang="en-US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</a:t>
            </a:r>
            <a:r>
              <a:rPr lang="ja-JP" altLang="en-US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本商談会は</a:t>
            </a:r>
            <a:r>
              <a:rPr lang="ja-JP" altLang="en-US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事前予約制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r>
              <a:rPr lang="ja-JP" altLang="en-US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商談時間は</a:t>
            </a:r>
            <a:r>
              <a:rPr lang="en-US" altLang="ja-JP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</a:t>
            </a:r>
            <a:r>
              <a:rPr lang="en-US" altLang="ja-JP" sz="105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05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ja-JP" altLang="en-US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でお願いします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複数の韓国企業と、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それぞれ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まで商談可）</a:t>
            </a: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商談会当日は、</a:t>
            </a:r>
            <a:r>
              <a:rPr lang="ja-JP" altLang="en-US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商談開始時刻の</a:t>
            </a:r>
            <a:r>
              <a:rPr lang="en-US" altLang="ja-JP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5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分前までに受付をお済ませください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商談時間は当日多少前後する場合がございます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ご了承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spc="-150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シティプラザ大阪２階　燦</a:t>
            </a:r>
            <a:endParaRPr lang="en-US" altLang="ja-JP" sz="1400" b="1" spc="-150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中央区本町橋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2-31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　催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財団法人韓日産業技術協力財団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　催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大阪商工会議所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参加費  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無料（</a:t>
            </a:r>
            <a:r>
              <a:rPr lang="en-US" altLang="ja-JP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事前申込要）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本商談会は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予約制ですが、当日ブースが空いている場合は、随時ご商談</a:t>
            </a:r>
            <a:r>
              <a:rPr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ただ　　　　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けます。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7373" y="1477653"/>
            <a:ext cx="7197297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spc="-3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メイリオ" panose="020B0604030504040204" pitchFamily="50" charset="-128"/>
              </a:rPr>
              <a:t>～車体溶接設備、フォークリフト用シリンダー、携帯電話用品、工作機械用部品などの製造企業１３社が来阪～</a:t>
            </a:r>
            <a:endParaRPr lang="en-US" altLang="ja-JP" sz="1400" spc="-300" dirty="0" smtClean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メイリオ" panose="020B0604030504040204" pitchFamily="50" charset="-128"/>
            </a:endParaRPr>
          </a:p>
          <a:p>
            <a:r>
              <a:rPr lang="en-US" altLang="ja-JP" sz="1400" spc="-3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メイリオ" panose="020B0604030504040204" pitchFamily="50" charset="-128"/>
              </a:rPr>
              <a:t> </a:t>
            </a:r>
            <a:r>
              <a:rPr lang="en-US" altLang="ja-JP" sz="1400" spc="-3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メイリオ" panose="020B0604030504040204" pitchFamily="50" charset="-128"/>
              </a:rPr>
              <a:t> </a:t>
            </a:r>
            <a:r>
              <a:rPr lang="ja-JP" altLang="en-US" sz="1400" spc="-3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メイリオ" panose="020B0604030504040204" pitchFamily="50" charset="-128"/>
              </a:rPr>
              <a:t>　　　　　　　　　</a:t>
            </a:r>
            <a:r>
              <a:rPr lang="ja-JP" altLang="en-US" sz="1100" dirty="0" smtClean="0">
                <a:latin typeface="HGｺﾞｼｯｸE" panose="020B0909000000000000" pitchFamily="49" charset="-128"/>
                <a:ea typeface="HGｺﾞｼｯｸE" panose="020B0909000000000000" pitchFamily="49" charset="-128"/>
                <a:cs typeface="メイリオ" panose="020B0604030504040204" pitchFamily="50" charset="-128"/>
              </a:rPr>
              <a:t>日本に輸出を希望する韓国企業１３社との商談会を開催します。</a:t>
            </a:r>
            <a:endParaRPr lang="ja-JP" altLang="en-US" sz="1400" dirty="0"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00133" y="8726400"/>
            <a:ext cx="4420907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1025" y="4623439"/>
            <a:ext cx="6829424" cy="5819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来阪企業</a:t>
            </a:r>
            <a:r>
              <a:rPr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韓国企業の詳細は、本所</a:t>
            </a:r>
            <a:r>
              <a:rPr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をご覧ください。</a:t>
            </a:r>
            <a:r>
              <a:rPr lang="ja-JP" altLang="en-US" sz="105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05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光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成企業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自動車</a:t>
            </a:r>
            <a:r>
              <a:rPr lang="zh-TW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部品、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製造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（サンバイザー、ブラックアウトテープ等）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大成ハイテック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工作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機械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部品・印刷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機械部品の製造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（インデックスカップリング・ハースタイプ）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NARA M&amp;D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金型製造業（</a:t>
            </a:r>
            <a:r>
              <a:rPr lang="en-US" altLang="zh-TW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MOLD</a:t>
            </a:r>
            <a:r>
              <a:rPr lang="zh-TW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金型製作、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販売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大元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鍛造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自動車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部品の熱間鍛造品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製造業（自動車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・産業用熱間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鍛造品）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韓産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SCREW(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ボルト類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（ソケットレンチボルト、六角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ボルト）　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zh-TW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zh-TW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</a:t>
            </a:r>
            <a:r>
              <a:rPr lang="en-US" altLang="zh-TW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zh-TW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京仁精密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機械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ギア、及び減速機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の製造（産業用特殊ギア、産業用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ギアボックス）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DUCK IL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産業（株）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自動車部品（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HAVC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世紀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精密 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半導体、及び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LED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用 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Leadframe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の生産（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半導体、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LED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用リード・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フレーム）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デサンＥＮＧ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製造業</a:t>
            </a:r>
            <a:r>
              <a:rPr lang="en-US" altLang="zh-TW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zh-TW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自動車車体溶接設備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zh-TW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車体溶接</a:t>
            </a:r>
            <a:r>
              <a:rPr lang="zh-TW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シンミョン（新明）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油圧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油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空圧シリンダー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（農機用、特装車やリフト用、フォークリフト用シリンダー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など）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イレンテク 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バッテリー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製造業（携帯電話のバッテリーパック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、充電器、携帯電話ケース）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ジゼイテク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専用機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治具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製造業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専用機治具、精密加工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部品）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デヤン（大養）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テク</a:t>
            </a:r>
            <a:r>
              <a:rPr lang="ja-JP" altLang="en-US" sz="105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････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ゴム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製品、プラスチック（ゴム製品及びプラスチック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製品）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申込締切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日（水）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             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ただし、各企業とも満席になり次第申込締切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 smtClean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①ホームページ</a:t>
            </a:r>
            <a:r>
              <a:rPr lang="ja-JP" altLang="en-US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5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</a:t>
            </a:r>
            <a:r>
              <a:rPr lang="en-US" altLang="ja-JP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www.osaka.cci.or.jp/event/seminar/201611/D11161209034.html</a:t>
            </a:r>
            <a:r>
              <a:rPr lang="ja-JP" altLang="en-US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050" spc="-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申込フォームまたは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（裏面申込書）でお申込みください。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商談会当日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週間前を目途に、商談時刻を記載した参加証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5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メールアドレスをお持ちでない場合は</a:t>
            </a:r>
            <a:r>
              <a:rPr lang="en-US" altLang="ja-JP" sz="105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　</a:t>
            </a:r>
            <a:endParaRPr lang="en-US" altLang="ja-JP" sz="1050" spc="-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spc="-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お送りします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。当日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お名刺とともにお持ちください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お問い合わせ</a:t>
            </a:r>
            <a:endParaRPr lang="ja-JP" altLang="en-US" sz="105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商工会議所　国際部 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甘野（あまの）、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藤田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06-6944-6400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31754"/>
              </p:ext>
            </p:extLst>
          </p:nvPr>
        </p:nvGraphicFramePr>
        <p:xfrm>
          <a:off x="743478" y="1204867"/>
          <a:ext cx="6333595" cy="80522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719"/>
                <a:gridCol w="1856951"/>
                <a:gridCol w="676487"/>
                <a:gridCol w="342688"/>
                <a:gridCol w="676275"/>
                <a:gridCol w="390525"/>
                <a:gridCol w="1123950"/>
              </a:tblGrid>
              <a:tr h="361771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会社名カナ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大阪商工会議所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会員登録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会員　・　非会員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6614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会員番号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7134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会社住所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〒　　　　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2897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</a:p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260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26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参加者役職名①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26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参加者氏名　①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26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参加者役職名②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9260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参加者氏名　②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46814">
                <a:tc rowSpan="14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商談を希望する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企業と時間帯を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選択してください。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該当する欄に○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満席の場合は参加をお断りする場合があります。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ご希望の時間帯のなかから、当日の商談時刻（</a:t>
                      </a:r>
                      <a:r>
                        <a:rPr kumimoji="1" lang="en-US" altLang="ja-JP" sz="9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9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社につき</a:t>
                      </a:r>
                      <a:r>
                        <a:rPr kumimoji="1" lang="en-US" altLang="ja-JP" sz="9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900" b="1" u="sng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分まで）を当方から指定させていただきます。</a:t>
                      </a:r>
                    </a:p>
                    <a:p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時間帯によってはご希望に添えない場合があります。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商談希望時間帯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韓国企業名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12:00</a:t>
                      </a:r>
                    </a:p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13:00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15:00</a:t>
                      </a:r>
                    </a:p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15:00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17:00</a:t>
                      </a:r>
                    </a:p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 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光成企業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 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大成ハイテック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 NARA M&amp;D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大元鍛造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韓産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SCREW(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</a:t>
                      </a:r>
                      <a:r>
                        <a:rPr kumimoji="1" lang="en-US" altLang="ja-JP" sz="9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zh-TW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zh-TW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zh-TW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zh-TW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京仁精密機械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7. DUCK IL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産業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世紀精密 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デサンＥＮＧ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シンミョン（新明）油圧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イレンテク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ジゼイテク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3635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13.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デヤン（大養）テク</a:t>
                      </a:r>
                    </a:p>
                    <a:p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23898" y="490212"/>
            <a:ext cx="6353175" cy="338554"/>
          </a:xfrm>
          <a:prstGeom prst="rect">
            <a:avLst/>
          </a:prstGeom>
          <a:solidFill>
            <a:srgbClr val="0000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日（木）韓国輸出企業商談会　参加申込書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9600" y="219543"/>
            <a:ext cx="4067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FAX: 06-6944-6293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大阪商工会議所　甘野　行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81473" y="911497"/>
            <a:ext cx="2895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※2016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日（水）までにお申し込みください</a:t>
            </a:r>
            <a:endParaRPr kumimoji="1" lang="ja-JP" altLang="en-US" sz="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047875" y="4095750"/>
            <a:ext cx="1771650" cy="409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23897" y="10044440"/>
            <a:ext cx="6353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商談会当日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週間前を目途に、商談時刻を記載した参加証を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メールアドレスをお持ちでない場合は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お送り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。当日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お名刺とともにお持ちください。</a:t>
            </a:r>
          </a:p>
          <a:p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ご記入頂いた情報は、主催者に参加者名簿として提供いたします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商談会当日、会場内で実施するアンケートへのご協力をお願いいたします。</a:t>
            </a:r>
            <a:endParaRPr kumimoji="1"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360048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2060"/>
        </a:solidFill>
        <a:ln>
          <a:noFill/>
        </a:ln>
      </a:spPr>
      <a:bodyPr rtlCol="0" anchor="ctr"/>
      <a:lstStyle>
        <a:defPPr algn="ctr">
          <a:defRPr sz="2800" b="1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298</Words>
  <Application>Microsoft Office PowerPoint</Application>
  <PresentationFormat>ユーザー設定</PresentationFormat>
  <Paragraphs>100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ＭＳ Ｐゴシック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2015-06-04T11:14:36Z</dcterms:created>
  <dcterms:modified xsi:type="dcterms:W3CDTF">2016-11-30T06:44:41Z</dcterms:modified>
</cp:coreProperties>
</file>