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6" r:id="rId1"/>
  </p:sldMasterIdLst>
  <p:notesMasterIdLst>
    <p:notesMasterId r:id="rId4"/>
  </p:notesMasterIdLst>
  <p:sldIdLst>
    <p:sldId id="261" r:id="rId2"/>
    <p:sldId id="262" r:id="rId3"/>
  </p:sldIdLst>
  <p:sldSz cx="7775575" cy="10907713"/>
  <p:notesSz cx="7318375" cy="10450513"/>
  <p:defaultTex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35">
          <p15:clr>
            <a:srgbClr val="A4A3A4"/>
          </p15:clr>
        </p15:guide>
        <p15:guide id="2" pos="244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9B0"/>
    <a:srgbClr val="EF8200"/>
    <a:srgbClr val="E94708"/>
    <a:srgbClr val="906E30"/>
    <a:srgbClr val="82582D"/>
    <a:srgbClr val="A4723A"/>
    <a:srgbClr val="664724"/>
    <a:srgbClr val="645226"/>
    <a:srgbClr val="640000"/>
    <a:srgbClr val="3E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39" autoAdjust="0"/>
    <p:restoredTop sz="94660"/>
  </p:normalViewPr>
  <p:slideViewPr>
    <p:cSldViewPr snapToGrid="0">
      <p:cViewPr varScale="1">
        <p:scale>
          <a:sx n="48" d="100"/>
          <a:sy n="48" d="100"/>
        </p:scale>
        <p:origin x="2256" y="54"/>
      </p:cViewPr>
      <p:guideLst>
        <p:guide orient="horz" pos="3435"/>
        <p:guide pos="244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3171295" cy="524340"/>
          </a:xfrm>
          <a:prstGeom prst="rect">
            <a:avLst/>
          </a:prstGeom>
        </p:spPr>
        <p:txBody>
          <a:bodyPr vert="horz" lIns="97166" tIns="48583" rIns="97166" bIns="48583" rtlCol="0"/>
          <a:lstStyle>
            <a:lvl1pPr algn="l">
              <a:defRPr sz="1200"/>
            </a:lvl1pPr>
          </a:lstStyle>
          <a:p>
            <a:endParaRPr kumimoji="1" lang="ja-JP" altLang="en-US"/>
          </a:p>
        </p:txBody>
      </p:sp>
      <p:sp>
        <p:nvSpPr>
          <p:cNvPr id="3" name="日付プレースホルダー 2"/>
          <p:cNvSpPr>
            <a:spLocks noGrp="1"/>
          </p:cNvSpPr>
          <p:nvPr>
            <p:ph type="dt" idx="1"/>
          </p:nvPr>
        </p:nvSpPr>
        <p:spPr>
          <a:xfrm>
            <a:off x="4145388" y="0"/>
            <a:ext cx="3171295" cy="524340"/>
          </a:xfrm>
          <a:prstGeom prst="rect">
            <a:avLst/>
          </a:prstGeom>
        </p:spPr>
        <p:txBody>
          <a:bodyPr vert="horz" lIns="97166" tIns="48583" rIns="97166" bIns="48583" rtlCol="0"/>
          <a:lstStyle>
            <a:lvl1pPr algn="r">
              <a:defRPr sz="1200"/>
            </a:lvl1pPr>
          </a:lstStyle>
          <a:p>
            <a:fld id="{70F99883-74AE-4A2C-81B7-5B86A08198C0}" type="datetimeFigureOut">
              <a:rPr kumimoji="1" lang="ja-JP" altLang="en-US" smtClean="0"/>
              <a:t>2019/6/24</a:t>
            </a:fld>
            <a:endParaRPr kumimoji="1" lang="ja-JP" altLang="en-US"/>
          </a:p>
        </p:txBody>
      </p:sp>
      <p:sp>
        <p:nvSpPr>
          <p:cNvPr id="4" name="スライド イメージ プレースホルダー 3"/>
          <p:cNvSpPr>
            <a:spLocks noGrp="1" noRot="1" noChangeAspect="1"/>
          </p:cNvSpPr>
          <p:nvPr>
            <p:ph type="sldImg" idx="2"/>
          </p:nvPr>
        </p:nvSpPr>
        <p:spPr>
          <a:xfrm>
            <a:off x="2401888" y="1304925"/>
            <a:ext cx="2514600" cy="3529013"/>
          </a:xfrm>
          <a:prstGeom prst="rect">
            <a:avLst/>
          </a:prstGeom>
          <a:noFill/>
          <a:ln w="12700">
            <a:solidFill>
              <a:prstClr val="black"/>
            </a:solidFill>
          </a:ln>
        </p:spPr>
        <p:txBody>
          <a:bodyPr vert="horz" lIns="97166" tIns="48583" rIns="97166" bIns="48583" rtlCol="0" anchor="ctr"/>
          <a:lstStyle/>
          <a:p>
            <a:endParaRPr lang="ja-JP" altLang="en-US"/>
          </a:p>
        </p:txBody>
      </p:sp>
      <p:sp>
        <p:nvSpPr>
          <p:cNvPr id="5" name="ノート プレースホルダー 4"/>
          <p:cNvSpPr>
            <a:spLocks noGrp="1"/>
          </p:cNvSpPr>
          <p:nvPr>
            <p:ph type="body" sz="quarter" idx="3"/>
          </p:nvPr>
        </p:nvSpPr>
        <p:spPr>
          <a:xfrm>
            <a:off x="731838" y="5029310"/>
            <a:ext cx="5854700" cy="4114889"/>
          </a:xfrm>
          <a:prstGeom prst="rect">
            <a:avLst/>
          </a:prstGeom>
        </p:spPr>
        <p:txBody>
          <a:bodyPr vert="horz" lIns="97166" tIns="48583" rIns="97166" bIns="4858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926176"/>
            <a:ext cx="3171295" cy="524339"/>
          </a:xfrm>
          <a:prstGeom prst="rect">
            <a:avLst/>
          </a:prstGeom>
        </p:spPr>
        <p:txBody>
          <a:bodyPr vert="horz" lIns="97166" tIns="48583" rIns="97166" bIns="4858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145388" y="9926176"/>
            <a:ext cx="3171295" cy="524339"/>
          </a:xfrm>
          <a:prstGeom prst="rect">
            <a:avLst/>
          </a:prstGeom>
        </p:spPr>
        <p:txBody>
          <a:bodyPr vert="horz" lIns="97166" tIns="48583" rIns="97166" bIns="48583" rtlCol="0" anchor="b"/>
          <a:lstStyle>
            <a:lvl1pPr algn="r">
              <a:defRPr sz="1200"/>
            </a:lvl1pPr>
          </a:lstStyle>
          <a:p>
            <a:fld id="{ACD93CC5-A9B8-46A1-B8C3-70AA73E05DA2}" type="slidenum">
              <a:rPr kumimoji="1" lang="ja-JP" altLang="en-US" smtClean="0"/>
              <a:t>‹#›</a:t>
            </a:fld>
            <a:endParaRPr kumimoji="1" lang="ja-JP" altLang="en-US"/>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1019007" rtl="0" eaLnBrk="1" latinLnBrk="0" hangingPunct="1">
      <a:defRPr kumimoji="1" sz="1337" kern="1200">
        <a:solidFill>
          <a:schemeClr val="tx1"/>
        </a:solidFill>
        <a:latin typeface="+mn-lt"/>
        <a:ea typeface="+mn-ea"/>
        <a:cs typeface="+mn-cs"/>
      </a:defRPr>
    </a:lvl1pPr>
    <a:lvl2pPr marL="509504" algn="l" defTabSz="1019007" rtl="0" eaLnBrk="1" latinLnBrk="0" hangingPunct="1">
      <a:defRPr kumimoji="1" sz="1337" kern="1200">
        <a:solidFill>
          <a:schemeClr val="tx1"/>
        </a:solidFill>
        <a:latin typeface="+mn-lt"/>
        <a:ea typeface="+mn-ea"/>
        <a:cs typeface="+mn-cs"/>
      </a:defRPr>
    </a:lvl2pPr>
    <a:lvl3pPr marL="1019007" algn="l" defTabSz="1019007" rtl="0" eaLnBrk="1" latinLnBrk="0" hangingPunct="1">
      <a:defRPr kumimoji="1" sz="1337" kern="1200">
        <a:solidFill>
          <a:schemeClr val="tx1"/>
        </a:solidFill>
        <a:latin typeface="+mn-lt"/>
        <a:ea typeface="+mn-ea"/>
        <a:cs typeface="+mn-cs"/>
      </a:defRPr>
    </a:lvl3pPr>
    <a:lvl4pPr marL="1528511" algn="l" defTabSz="1019007" rtl="0" eaLnBrk="1" latinLnBrk="0" hangingPunct="1">
      <a:defRPr kumimoji="1" sz="1337" kern="1200">
        <a:solidFill>
          <a:schemeClr val="tx1"/>
        </a:solidFill>
        <a:latin typeface="+mn-lt"/>
        <a:ea typeface="+mn-ea"/>
        <a:cs typeface="+mn-cs"/>
      </a:defRPr>
    </a:lvl4pPr>
    <a:lvl5pPr marL="2038015" algn="l" defTabSz="1019007" rtl="0" eaLnBrk="1" latinLnBrk="0" hangingPunct="1">
      <a:defRPr kumimoji="1" sz="1337" kern="1200">
        <a:solidFill>
          <a:schemeClr val="tx1"/>
        </a:solidFill>
        <a:latin typeface="+mn-lt"/>
        <a:ea typeface="+mn-ea"/>
        <a:cs typeface="+mn-cs"/>
      </a:defRPr>
    </a:lvl5pPr>
    <a:lvl6pPr marL="2547518" algn="l" defTabSz="1019007" rtl="0" eaLnBrk="1" latinLnBrk="0" hangingPunct="1">
      <a:defRPr kumimoji="1" sz="1337" kern="1200">
        <a:solidFill>
          <a:schemeClr val="tx1"/>
        </a:solidFill>
        <a:latin typeface="+mn-lt"/>
        <a:ea typeface="+mn-ea"/>
        <a:cs typeface="+mn-cs"/>
      </a:defRPr>
    </a:lvl6pPr>
    <a:lvl7pPr marL="3057022" algn="l" defTabSz="1019007" rtl="0" eaLnBrk="1" latinLnBrk="0" hangingPunct="1">
      <a:defRPr kumimoji="1" sz="1337" kern="1200">
        <a:solidFill>
          <a:schemeClr val="tx1"/>
        </a:solidFill>
        <a:latin typeface="+mn-lt"/>
        <a:ea typeface="+mn-ea"/>
        <a:cs typeface="+mn-cs"/>
      </a:defRPr>
    </a:lvl7pPr>
    <a:lvl8pPr marL="3566526" algn="l" defTabSz="1019007" rtl="0" eaLnBrk="1" latinLnBrk="0" hangingPunct="1">
      <a:defRPr kumimoji="1" sz="1337" kern="1200">
        <a:solidFill>
          <a:schemeClr val="tx1"/>
        </a:solidFill>
        <a:latin typeface="+mn-lt"/>
        <a:ea typeface="+mn-ea"/>
        <a:cs typeface="+mn-cs"/>
      </a:defRPr>
    </a:lvl8pPr>
    <a:lvl9pPr marL="4076029" algn="l" defTabSz="1019007" rtl="0" eaLnBrk="1" latinLnBrk="0" hangingPunct="1">
      <a:defRPr kumimoji="1"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83168" y="1785129"/>
            <a:ext cx="6609239" cy="3797500"/>
          </a:xfrm>
          <a:prstGeom prst="rect">
            <a:avLst/>
          </a:prstGeom>
        </p:spPr>
        <p:txBody>
          <a:bodyPr anchor="b"/>
          <a:lstStyle>
            <a:lvl1pPr algn="ctr">
              <a:defRPr sz="5102"/>
            </a:lvl1pPr>
          </a:lstStyle>
          <a:p>
            <a:r>
              <a:rPr lang="ja-JP" altLang="en-US"/>
              <a:t>マスター タイトルの書式設定</a:t>
            </a:r>
            <a:endParaRPr lang="en-US" dirty="0"/>
          </a:p>
        </p:txBody>
      </p:sp>
      <p:sp>
        <p:nvSpPr>
          <p:cNvPr id="3" name="Subtitle 2"/>
          <p:cNvSpPr>
            <a:spLocks noGrp="1"/>
          </p:cNvSpPr>
          <p:nvPr>
            <p:ph type="subTitle" idx="1"/>
          </p:nvPr>
        </p:nvSpPr>
        <p:spPr>
          <a:xfrm>
            <a:off x="971947" y="5729075"/>
            <a:ext cx="5831681" cy="2633505"/>
          </a:xfrm>
          <a:prstGeom prst="rect">
            <a:avLst/>
          </a:prstGeom>
        </p:spPr>
        <p:txBody>
          <a:bodyPr/>
          <a:lstStyle>
            <a:lvl1pPr marL="0" indent="0" algn="ctr">
              <a:buNone/>
              <a:defRPr sz="2041"/>
            </a:lvl1pPr>
            <a:lvl2pPr marL="388757" indent="0" algn="ctr">
              <a:buNone/>
              <a:defRPr sz="1701"/>
            </a:lvl2pPr>
            <a:lvl3pPr marL="777514" indent="0" algn="ctr">
              <a:buNone/>
              <a:defRPr sz="1531"/>
            </a:lvl3pPr>
            <a:lvl4pPr marL="1166271" indent="0" algn="ctr">
              <a:buNone/>
              <a:defRPr sz="1360"/>
            </a:lvl4pPr>
            <a:lvl5pPr marL="1555029" indent="0" algn="ctr">
              <a:buNone/>
              <a:defRPr sz="1360"/>
            </a:lvl5pPr>
            <a:lvl6pPr marL="1943786" indent="0" algn="ctr">
              <a:buNone/>
              <a:defRPr sz="1360"/>
            </a:lvl6pPr>
            <a:lvl7pPr marL="2332543" indent="0" algn="ctr">
              <a:buNone/>
              <a:defRPr sz="1360"/>
            </a:lvl7pPr>
            <a:lvl8pPr marL="2721300" indent="0" algn="ctr">
              <a:buNone/>
              <a:defRPr sz="1360"/>
            </a:lvl8pPr>
            <a:lvl9pPr marL="3110057" indent="0" algn="ctr">
              <a:buNone/>
              <a:defRPr sz="136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84903F17-9641-4B84-A974-7D55D06F1897}"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210892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4988" y="2903538"/>
            <a:ext cx="6705600" cy="6921500"/>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552B72EE-4B45-425F-B500-026DA88CB77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323652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4396" y="580735"/>
            <a:ext cx="1676608" cy="9243783"/>
          </a:xfrm>
          <a:prstGeom prst="rect">
            <a:avLst/>
          </a:prstGeo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4571" y="580735"/>
            <a:ext cx="4932630" cy="9243783"/>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EF60586A-009D-4946-86B1-6BEB0D580BF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552806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2877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534988" y="2903538"/>
            <a:ext cx="6705600" cy="6921500"/>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9A7FC707-0A99-4B85-9C38-B64E72987C1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555207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30522" y="2719357"/>
            <a:ext cx="6706433" cy="4537305"/>
          </a:xfrm>
          <a:prstGeom prst="rect">
            <a:avLst/>
          </a:prstGeom>
        </p:spPr>
        <p:txBody>
          <a:bodyPr anchor="b"/>
          <a:lstStyle>
            <a:lvl1pPr>
              <a:defRPr sz="5102"/>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30522" y="7299586"/>
            <a:ext cx="6706433" cy="2386061"/>
          </a:xfrm>
          <a:prstGeom prst="rect">
            <a:avLst/>
          </a:prstGeom>
        </p:spPr>
        <p:txBody>
          <a:bodyPr/>
          <a:lstStyle>
            <a:lvl1pPr marL="0" indent="0">
              <a:buNone/>
              <a:defRPr sz="2041">
                <a:solidFill>
                  <a:schemeClr val="tx1"/>
                </a:solidFill>
              </a:defRPr>
            </a:lvl1pPr>
            <a:lvl2pPr marL="388757" indent="0">
              <a:buNone/>
              <a:defRPr sz="1701">
                <a:solidFill>
                  <a:schemeClr val="tx1">
                    <a:tint val="75000"/>
                  </a:schemeClr>
                </a:solidFill>
              </a:defRPr>
            </a:lvl2pPr>
            <a:lvl3pPr marL="777514" indent="0">
              <a:buNone/>
              <a:defRPr sz="1531">
                <a:solidFill>
                  <a:schemeClr val="tx1">
                    <a:tint val="75000"/>
                  </a:schemeClr>
                </a:solidFill>
              </a:defRPr>
            </a:lvl3pPr>
            <a:lvl4pPr marL="1166271" indent="0">
              <a:buNone/>
              <a:defRPr sz="1360">
                <a:solidFill>
                  <a:schemeClr val="tx1">
                    <a:tint val="75000"/>
                  </a:schemeClr>
                </a:solidFill>
              </a:defRPr>
            </a:lvl4pPr>
            <a:lvl5pPr marL="1555029" indent="0">
              <a:buNone/>
              <a:defRPr sz="1360">
                <a:solidFill>
                  <a:schemeClr val="tx1">
                    <a:tint val="75000"/>
                  </a:schemeClr>
                </a:solidFill>
              </a:defRPr>
            </a:lvl5pPr>
            <a:lvl6pPr marL="1943786" indent="0">
              <a:buNone/>
              <a:defRPr sz="1360">
                <a:solidFill>
                  <a:schemeClr val="tx1">
                    <a:tint val="75000"/>
                  </a:schemeClr>
                </a:solidFill>
              </a:defRPr>
            </a:lvl6pPr>
            <a:lvl7pPr marL="2332543" indent="0">
              <a:buNone/>
              <a:defRPr sz="1360">
                <a:solidFill>
                  <a:schemeClr val="tx1">
                    <a:tint val="75000"/>
                  </a:schemeClr>
                </a:solidFill>
              </a:defRPr>
            </a:lvl7pPr>
            <a:lvl8pPr marL="2721300" indent="0">
              <a:buNone/>
              <a:defRPr sz="1360">
                <a:solidFill>
                  <a:schemeClr val="tx1">
                    <a:tint val="75000"/>
                  </a:schemeClr>
                </a:solidFill>
              </a:defRPr>
            </a:lvl8pPr>
            <a:lvl9pPr marL="3110057" indent="0">
              <a:buNone/>
              <a:defRPr sz="136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3D9CCBC2-8C21-4C9A-A2A0-C4F7CFD13B61}"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992403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34571" y="2903673"/>
            <a:ext cx="3304619" cy="6920844"/>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936385" y="2903673"/>
            <a:ext cx="3304619" cy="6920844"/>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0B8B99DA-1B7B-4D03-B44C-EA0B6BFD2A8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163169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35584" y="580737"/>
            <a:ext cx="6706433" cy="2108320"/>
          </a:xfrm>
          <a:prstGeom prst="rect">
            <a:avLst/>
          </a:prstGeo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5584" y="2673905"/>
            <a:ext cx="3289432" cy="1310440"/>
          </a:xfrm>
          <a:prstGeom prst="rect">
            <a:avLst/>
          </a:prstGeo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4" name="Content Placeholder 3"/>
          <p:cNvSpPr>
            <a:spLocks noGrp="1"/>
          </p:cNvSpPr>
          <p:nvPr>
            <p:ph sz="half" idx="2"/>
          </p:nvPr>
        </p:nvSpPr>
        <p:spPr>
          <a:xfrm>
            <a:off x="535584" y="3984345"/>
            <a:ext cx="3289432" cy="5860372"/>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936385" y="2673905"/>
            <a:ext cx="3305632" cy="1310440"/>
          </a:xfrm>
          <a:prstGeom prst="rect">
            <a:avLst/>
          </a:prstGeo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6" name="Content Placeholder 5"/>
          <p:cNvSpPr>
            <a:spLocks noGrp="1"/>
          </p:cNvSpPr>
          <p:nvPr>
            <p:ph sz="quarter" idx="4"/>
          </p:nvPr>
        </p:nvSpPr>
        <p:spPr>
          <a:xfrm>
            <a:off x="3936385" y="3984345"/>
            <a:ext cx="3305632" cy="5860372"/>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8"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A10FB411-F8C4-4E71-AA2F-EFB8BA58573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39328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4"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F8C3135D-753B-4641-9B40-F5C756AB03B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675906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3"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2E37CFDE-7B0F-4037-894D-A6CABA6358C6}"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66309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a:prstGeom prst="rect">
            <a:avLst/>
          </a:prstGeom>
        </p:spPr>
        <p:txBody>
          <a:bodyPr anchor="b"/>
          <a:lstStyle>
            <a:lvl1pPr>
              <a:defRPr sz="2721"/>
            </a:lvl1pPr>
          </a:lstStyle>
          <a:p>
            <a:r>
              <a:rPr lang="ja-JP" altLang="en-US"/>
              <a:t>マスター タイトルの書式設定</a:t>
            </a:r>
            <a:endParaRPr lang="en-US" dirty="0"/>
          </a:p>
        </p:txBody>
      </p:sp>
      <p:sp>
        <p:nvSpPr>
          <p:cNvPr id="3" name="Content Placeholder 2"/>
          <p:cNvSpPr>
            <a:spLocks noGrp="1"/>
          </p:cNvSpPr>
          <p:nvPr>
            <p:ph idx="1"/>
          </p:nvPr>
        </p:nvSpPr>
        <p:spPr>
          <a:xfrm>
            <a:off x="3305632" y="1570511"/>
            <a:ext cx="3936385" cy="7751546"/>
          </a:xfrm>
          <a:prstGeom prst="rect">
            <a:avLst/>
          </a:prstGeom>
        </p:spPr>
        <p:txBody>
          <a:bodyPr/>
          <a:lstStyle>
            <a:lvl1pPr>
              <a:defRPr sz="2721"/>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35584" y="3272314"/>
            <a:ext cx="2507825" cy="6062366"/>
          </a:xfrm>
          <a:prstGeom prst="rect">
            <a:avLst/>
          </a:prstGeo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717CBD56-090A-4AA6-BB18-0A87B6BE424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71046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a:prstGeom prst="rect">
            <a:avLst/>
          </a:prstGeom>
        </p:spPr>
        <p:txBody>
          <a:bodyPr anchor="b"/>
          <a:lstStyle>
            <a:lvl1pPr>
              <a:defRPr sz="2721"/>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305632" y="1570511"/>
            <a:ext cx="3936385" cy="7751546"/>
          </a:xfrm>
          <a:prstGeom prst="rect">
            <a:avLst/>
          </a:prstGeom>
        </p:spPr>
        <p:txBody>
          <a:bodyPr anchor="t"/>
          <a:lstStyle>
            <a:lvl1pPr marL="0" indent="0">
              <a:buNone/>
              <a:defRPr sz="2721"/>
            </a:lvl1pPr>
            <a:lvl2pPr marL="388757" indent="0">
              <a:buNone/>
              <a:defRPr sz="2381"/>
            </a:lvl2pPr>
            <a:lvl3pPr marL="777514" indent="0">
              <a:buNone/>
              <a:defRPr sz="2041"/>
            </a:lvl3pPr>
            <a:lvl4pPr marL="1166271" indent="0">
              <a:buNone/>
              <a:defRPr sz="1701"/>
            </a:lvl4pPr>
            <a:lvl5pPr marL="1555029" indent="0">
              <a:buNone/>
              <a:defRPr sz="1701"/>
            </a:lvl5pPr>
            <a:lvl6pPr marL="1943786" indent="0">
              <a:buNone/>
              <a:defRPr sz="1701"/>
            </a:lvl6pPr>
            <a:lvl7pPr marL="2332543" indent="0">
              <a:buNone/>
              <a:defRPr sz="1701"/>
            </a:lvl7pPr>
            <a:lvl8pPr marL="2721300" indent="0">
              <a:buNone/>
              <a:defRPr sz="1701"/>
            </a:lvl8pPr>
            <a:lvl9pPr marL="3110057" indent="0">
              <a:buNone/>
              <a:defRPr sz="1701"/>
            </a:lvl9pPr>
          </a:lstStyle>
          <a:p>
            <a:pPr lvl="0"/>
            <a:r>
              <a:rPr lang="ja-JP" altLang="en-US" noProof="0"/>
              <a:t>図を追加</a:t>
            </a:r>
            <a:endParaRPr lang="en-US" noProof="0" dirty="0"/>
          </a:p>
        </p:txBody>
      </p:sp>
      <p:sp>
        <p:nvSpPr>
          <p:cNvPr id="4" name="Text Placeholder 3"/>
          <p:cNvSpPr>
            <a:spLocks noGrp="1"/>
          </p:cNvSpPr>
          <p:nvPr>
            <p:ph type="body" sz="half" idx="2"/>
          </p:nvPr>
        </p:nvSpPr>
        <p:spPr>
          <a:xfrm>
            <a:off x="535584" y="3272314"/>
            <a:ext cx="2507825" cy="6062366"/>
          </a:xfrm>
          <a:prstGeom prst="rect">
            <a:avLst/>
          </a:prstGeo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5D69A334-02AD-4810-8742-6DB93C5EA25A}"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214634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746532"/>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hf sldNum="0" hdr="0" ftr="0" dt="0"/>
  <p:txStyles>
    <p:titleStyle>
      <a:lvl1pPr algn="l" defTabSz="776288" rtl="0" fontAlgn="base">
        <a:lnSpc>
          <a:spcPct val="90000"/>
        </a:lnSpc>
        <a:spcBef>
          <a:spcPct val="0"/>
        </a:spcBef>
        <a:spcAft>
          <a:spcPct val="0"/>
        </a:spcAft>
        <a:defRPr kumimoji="1" sz="3700" kern="1200">
          <a:solidFill>
            <a:schemeClr val="tx1"/>
          </a:solidFill>
          <a:latin typeface="+mj-lt"/>
          <a:ea typeface="+mj-ea"/>
          <a:cs typeface="+mj-cs"/>
        </a:defRPr>
      </a:lvl1pPr>
      <a:lvl2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2pPr>
      <a:lvl3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3pPr>
      <a:lvl4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4pPr>
      <a:lvl5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5pPr>
      <a:lvl6pPr marL="4572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6pPr>
      <a:lvl7pPr marL="9144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7pPr>
      <a:lvl8pPr marL="13716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8pPr>
      <a:lvl9pPr marL="18288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9pPr>
    </p:titleStyle>
    <p:bodyStyle>
      <a:lvl1pPr marL="193675" indent="-193675" algn="l" defTabSz="776288" rtl="0" fontAlgn="base">
        <a:lnSpc>
          <a:spcPct val="90000"/>
        </a:lnSpc>
        <a:spcBef>
          <a:spcPts val="850"/>
        </a:spcBef>
        <a:spcAft>
          <a:spcPct val="0"/>
        </a:spcAft>
        <a:buFont typeface="Arial" pitchFamily="34" charset="0"/>
        <a:buChar char="•"/>
        <a:defRPr kumimoji="1" sz="2300" kern="1200">
          <a:solidFill>
            <a:schemeClr val="tx1"/>
          </a:solidFill>
          <a:latin typeface="+mn-lt"/>
          <a:ea typeface="+mn-ea"/>
          <a:cs typeface="+mn-cs"/>
        </a:defRPr>
      </a:lvl1pPr>
      <a:lvl2pPr marL="582613" indent="-193675" algn="l" defTabSz="776288" rtl="0" fontAlgn="base">
        <a:lnSpc>
          <a:spcPct val="90000"/>
        </a:lnSpc>
        <a:spcBef>
          <a:spcPts val="425"/>
        </a:spcBef>
        <a:spcAft>
          <a:spcPct val="0"/>
        </a:spcAft>
        <a:buFont typeface="Arial" pitchFamily="34" charset="0"/>
        <a:buChar char="•"/>
        <a:defRPr kumimoji="1" sz="2000" kern="1200">
          <a:solidFill>
            <a:schemeClr val="tx1"/>
          </a:solidFill>
          <a:latin typeface="+mn-lt"/>
          <a:ea typeface="+mn-ea"/>
          <a:cs typeface="+mn-cs"/>
        </a:defRPr>
      </a:lvl2pPr>
      <a:lvl3pPr marL="971550" indent="-193675" algn="l" defTabSz="776288" rtl="0" fontAlgn="base">
        <a:lnSpc>
          <a:spcPct val="90000"/>
        </a:lnSpc>
        <a:spcBef>
          <a:spcPts val="425"/>
        </a:spcBef>
        <a:spcAft>
          <a:spcPct val="0"/>
        </a:spcAft>
        <a:buFont typeface="Arial" pitchFamily="34" charset="0"/>
        <a:buChar char="•"/>
        <a:defRPr kumimoji="1" sz="1700" kern="1200">
          <a:solidFill>
            <a:schemeClr val="tx1"/>
          </a:solidFill>
          <a:latin typeface="+mn-lt"/>
          <a:ea typeface="+mn-ea"/>
          <a:cs typeface="+mn-cs"/>
        </a:defRPr>
      </a:lvl3pPr>
      <a:lvl4pPr marL="136048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4pPr>
      <a:lvl5pPr marL="174783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9pPr>
    </p:bodyStyle>
    <p:otherStyle>
      <a:defPPr>
        <a:defRPr lang="en-US"/>
      </a:defPPr>
      <a:lvl1pPr marL="0" algn="l" defTabSz="777514" rtl="0" eaLnBrk="1" latinLnBrk="0" hangingPunct="1">
        <a:defRPr kumimoji="1" sz="1531" kern="1200">
          <a:solidFill>
            <a:schemeClr val="tx1"/>
          </a:solidFill>
          <a:latin typeface="+mn-lt"/>
          <a:ea typeface="+mn-ea"/>
          <a:cs typeface="+mn-cs"/>
        </a:defRPr>
      </a:lvl1pPr>
      <a:lvl2pPr marL="388757" algn="l" defTabSz="777514" rtl="0" eaLnBrk="1" latinLnBrk="0" hangingPunct="1">
        <a:defRPr kumimoji="1" sz="1531" kern="1200">
          <a:solidFill>
            <a:schemeClr val="tx1"/>
          </a:solidFill>
          <a:latin typeface="+mn-lt"/>
          <a:ea typeface="+mn-ea"/>
          <a:cs typeface="+mn-cs"/>
        </a:defRPr>
      </a:lvl2pPr>
      <a:lvl3pPr marL="777514" algn="l" defTabSz="777514" rtl="0" eaLnBrk="1" latinLnBrk="0" hangingPunct="1">
        <a:defRPr kumimoji="1" sz="1531" kern="1200">
          <a:solidFill>
            <a:schemeClr val="tx1"/>
          </a:solidFill>
          <a:latin typeface="+mn-lt"/>
          <a:ea typeface="+mn-ea"/>
          <a:cs typeface="+mn-cs"/>
        </a:defRPr>
      </a:lvl3pPr>
      <a:lvl4pPr marL="1166271" algn="l" defTabSz="777514" rtl="0" eaLnBrk="1" latinLnBrk="0" hangingPunct="1">
        <a:defRPr kumimoji="1" sz="1531" kern="1200">
          <a:solidFill>
            <a:schemeClr val="tx1"/>
          </a:solidFill>
          <a:latin typeface="+mn-lt"/>
          <a:ea typeface="+mn-ea"/>
          <a:cs typeface="+mn-cs"/>
        </a:defRPr>
      </a:lvl4pPr>
      <a:lvl5pPr marL="1555029" algn="l" defTabSz="777514" rtl="0" eaLnBrk="1" latinLnBrk="0" hangingPunct="1">
        <a:defRPr kumimoji="1" sz="1531" kern="1200">
          <a:solidFill>
            <a:schemeClr val="tx1"/>
          </a:solidFill>
          <a:latin typeface="+mn-lt"/>
          <a:ea typeface="+mn-ea"/>
          <a:cs typeface="+mn-cs"/>
        </a:defRPr>
      </a:lvl5pPr>
      <a:lvl6pPr marL="1943786" algn="l" defTabSz="777514" rtl="0" eaLnBrk="1" latinLnBrk="0" hangingPunct="1">
        <a:defRPr kumimoji="1" sz="1531" kern="1200">
          <a:solidFill>
            <a:schemeClr val="tx1"/>
          </a:solidFill>
          <a:latin typeface="+mn-lt"/>
          <a:ea typeface="+mn-ea"/>
          <a:cs typeface="+mn-cs"/>
        </a:defRPr>
      </a:lvl6pPr>
      <a:lvl7pPr marL="2332543" algn="l" defTabSz="777514" rtl="0" eaLnBrk="1" latinLnBrk="0" hangingPunct="1">
        <a:defRPr kumimoji="1" sz="1531" kern="1200">
          <a:solidFill>
            <a:schemeClr val="tx1"/>
          </a:solidFill>
          <a:latin typeface="+mn-lt"/>
          <a:ea typeface="+mn-ea"/>
          <a:cs typeface="+mn-cs"/>
        </a:defRPr>
      </a:lvl7pPr>
      <a:lvl8pPr marL="2721300" algn="l" defTabSz="777514" rtl="0" eaLnBrk="1" latinLnBrk="0" hangingPunct="1">
        <a:defRPr kumimoji="1" sz="1531" kern="1200">
          <a:solidFill>
            <a:schemeClr val="tx1"/>
          </a:solidFill>
          <a:latin typeface="+mn-lt"/>
          <a:ea typeface="+mn-ea"/>
          <a:cs typeface="+mn-cs"/>
        </a:defRPr>
      </a:lvl8pPr>
      <a:lvl9pPr marL="3110057" algn="l" defTabSz="777514" rtl="0" eaLnBrk="1" latinLnBrk="0" hangingPunct="1">
        <a:defRPr kumimoji="1"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p:cNvSpPr txBox="1"/>
          <p:nvPr/>
        </p:nvSpPr>
        <p:spPr>
          <a:xfrm>
            <a:off x="0" y="241210"/>
            <a:ext cx="7761506" cy="1200329"/>
          </a:xfrm>
          <a:prstGeom prst="rect">
            <a:avLst/>
          </a:prstGeom>
          <a:noFill/>
        </p:spPr>
        <p:txBody>
          <a:bodyPr wrap="square" rtlCol="0">
            <a:spAutoFit/>
          </a:bodyPr>
          <a:lstStyle/>
          <a:p>
            <a:pPr algn="ctr"/>
            <a:r>
              <a:rPr lang="ja-JP" altLang="ja-JP" sz="3600" dirty="0">
                <a:latin typeface="HGSSoeiKakugothicUB" charset="-128"/>
                <a:ea typeface="HGSSoeiKakugothicUB" charset="-128"/>
                <a:cs typeface="HGSSoeiKakugothicUB" charset="-128"/>
              </a:rPr>
              <a:t>第</a:t>
            </a:r>
            <a:r>
              <a:rPr lang="ja-JP" altLang="en-US" sz="3600" dirty="0">
                <a:latin typeface="HGSSoeiKakugothicUB" charset="-128"/>
                <a:ea typeface="HGSSoeiKakugothicUB" charset="-128"/>
                <a:cs typeface="HGSSoeiKakugothicUB" charset="-128"/>
              </a:rPr>
              <a:t>３０</a:t>
            </a:r>
            <a:r>
              <a:rPr lang="ja-JP" altLang="ja-JP" sz="3600" dirty="0">
                <a:latin typeface="HGSSoeiKakugothicUB" charset="-128"/>
                <a:ea typeface="HGSSoeiKakugothicUB" charset="-128"/>
                <a:cs typeface="HGSSoeiKakugothicUB" charset="-128"/>
              </a:rPr>
              <a:t>回</a:t>
            </a:r>
            <a:r>
              <a:rPr lang="ja-JP" altLang="en-US" sz="3600" dirty="0">
                <a:latin typeface="HGSSoeiKakugothicUB" charset="-128"/>
                <a:ea typeface="HGSSoeiKakugothicUB" charset="-128"/>
                <a:cs typeface="HGSSoeiKakugothicUB" charset="-128"/>
              </a:rPr>
              <a:t>中国</a:t>
            </a:r>
            <a:r>
              <a:rPr lang="ja-JP" altLang="ja-JP" sz="3600" dirty="0">
                <a:latin typeface="HGSSoeiKakugothicUB" charset="-128"/>
                <a:ea typeface="HGSSoeiKakugothicUB" charset="-128"/>
                <a:cs typeface="HGSSoeiKakugothicUB" charset="-128"/>
              </a:rPr>
              <a:t>華</a:t>
            </a:r>
            <a:r>
              <a:rPr lang="ja-JP" altLang="en-US" sz="3600" dirty="0">
                <a:latin typeface="HGSSoeiKakugothicUB" charset="-128"/>
                <a:ea typeface="HGSSoeiKakugothicUB" charset="-128"/>
                <a:cs typeface="HGSSoeiKakugothicUB" charset="-128"/>
              </a:rPr>
              <a:t>東輸出入商品</a:t>
            </a:r>
            <a:r>
              <a:rPr lang="ja-JP" altLang="ja-JP" sz="3600" dirty="0">
                <a:latin typeface="HGSSoeiKakugothicUB" charset="-128"/>
                <a:ea typeface="HGSSoeiKakugothicUB" charset="-128"/>
                <a:cs typeface="HGSSoeiKakugothicUB" charset="-128"/>
              </a:rPr>
              <a:t>交</a:t>
            </a:r>
            <a:r>
              <a:rPr lang="ja-JP" altLang="en-US" sz="3600" dirty="0">
                <a:latin typeface="HGSSoeiKakugothicUB" charset="-128"/>
                <a:ea typeface="HGSSoeiKakugothicUB" charset="-128"/>
                <a:cs typeface="HGSSoeiKakugothicUB" charset="-128"/>
              </a:rPr>
              <a:t>易</a:t>
            </a:r>
            <a:r>
              <a:rPr lang="ja-JP" altLang="ja-JP" sz="3600" dirty="0">
                <a:latin typeface="HGSSoeiKakugothicUB" charset="-128"/>
                <a:ea typeface="HGSSoeiKakugothicUB" charset="-128"/>
                <a:cs typeface="HGSSoeiKakugothicUB" charset="-128"/>
              </a:rPr>
              <a:t>会</a:t>
            </a:r>
            <a:endParaRPr lang="en-US" altLang="ja-JP" sz="3600" dirty="0">
              <a:latin typeface="HGSSoeiKakugothicUB" charset="-128"/>
              <a:ea typeface="HGSSoeiKakugothicUB" charset="-128"/>
              <a:cs typeface="HGSSoeiKakugothicUB" charset="-128"/>
            </a:endParaRPr>
          </a:p>
          <a:p>
            <a:pPr algn="ctr"/>
            <a:r>
              <a:rPr lang="ja-JP" altLang="en-US" sz="3600" dirty="0">
                <a:latin typeface="HGSSoeiKakugothicUB" charset="-128"/>
                <a:ea typeface="HGSSoeiKakugothicUB" charset="-128"/>
                <a:cs typeface="HGSSoeiKakugothicUB" charset="-128"/>
              </a:rPr>
              <a:t>（華交会）のご案内</a:t>
            </a:r>
            <a:endParaRPr lang="en-US" altLang="ja-JP" sz="3600" dirty="0">
              <a:latin typeface="HGSSoeiKakugothicUB" charset="-128"/>
              <a:ea typeface="HGSSoeiKakugothicUB" charset="-128"/>
              <a:cs typeface="HGSSoeiKakugothicUB" charset="-128"/>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4864" y="4706204"/>
            <a:ext cx="1838934" cy="2552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60612" y="4721174"/>
            <a:ext cx="840544" cy="36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60612" y="5131716"/>
            <a:ext cx="840544" cy="3368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60612" y="5547601"/>
            <a:ext cx="834793" cy="357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43912" y="6165525"/>
            <a:ext cx="840544" cy="390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1" name="TextBox 30"/>
          <p:cNvSpPr txBox="1"/>
          <p:nvPr/>
        </p:nvSpPr>
        <p:spPr>
          <a:xfrm>
            <a:off x="2483098" y="4689576"/>
            <a:ext cx="818648" cy="338554"/>
          </a:xfrm>
          <a:prstGeom prst="rect">
            <a:avLst/>
          </a:prstGeom>
          <a:noFill/>
        </p:spPr>
        <p:txBody>
          <a:bodyPr wrap="square" rtlCol="0">
            <a:spAutoFit/>
          </a:bodyPr>
          <a:lstStyle/>
          <a:p>
            <a:pPr algn="ctr"/>
            <a:r>
              <a:rPr lang="ja-JP" altLang="en-US" sz="1600" dirty="0">
                <a:solidFill>
                  <a:srgbClr val="EF8200"/>
                </a:solidFill>
                <a:latin typeface="HGSSoeiKakugothicUB" pitchFamily="34" charset="-128"/>
                <a:ea typeface="HGSSoeiKakugothicUB" pitchFamily="34" charset="-128"/>
              </a:rPr>
              <a:t>日 程</a:t>
            </a:r>
            <a:endParaRPr lang="zh-CN" altLang="en-US" sz="1600" dirty="0">
              <a:solidFill>
                <a:srgbClr val="EF8200"/>
              </a:solidFill>
              <a:latin typeface="HGSSoeiKakugothicUB" pitchFamily="34" charset="-128"/>
              <a:ea typeface="HGSSoeiKakugothicUB" pitchFamily="34" charset="-128"/>
            </a:endParaRPr>
          </a:p>
        </p:txBody>
      </p:sp>
      <p:sp>
        <p:nvSpPr>
          <p:cNvPr id="32" name="TextBox 31"/>
          <p:cNvSpPr txBox="1"/>
          <p:nvPr/>
        </p:nvSpPr>
        <p:spPr>
          <a:xfrm>
            <a:off x="2483098" y="5102233"/>
            <a:ext cx="818648" cy="338554"/>
          </a:xfrm>
          <a:prstGeom prst="rect">
            <a:avLst/>
          </a:prstGeom>
          <a:noFill/>
        </p:spPr>
        <p:txBody>
          <a:bodyPr wrap="square" rtlCol="0">
            <a:spAutoFit/>
          </a:bodyPr>
          <a:lstStyle/>
          <a:p>
            <a:pPr algn="ctr"/>
            <a:r>
              <a:rPr lang="ja-JP" altLang="en-US" sz="1600" dirty="0">
                <a:solidFill>
                  <a:srgbClr val="EF8200"/>
                </a:solidFill>
                <a:latin typeface="HGSSoeiKakugothicUB" pitchFamily="34" charset="-128"/>
                <a:ea typeface="HGSSoeiKakugothicUB" pitchFamily="34" charset="-128"/>
              </a:rPr>
              <a:t>時 間</a:t>
            </a:r>
            <a:endParaRPr lang="zh-CN" altLang="en-US" sz="1600" dirty="0">
              <a:solidFill>
                <a:srgbClr val="EF8200"/>
              </a:solidFill>
              <a:latin typeface="HGSSoeiKakugothicUB" pitchFamily="34" charset="-128"/>
              <a:ea typeface="HGSSoeiKakugothicUB" pitchFamily="34" charset="-128"/>
            </a:endParaRPr>
          </a:p>
        </p:txBody>
      </p:sp>
      <p:sp>
        <p:nvSpPr>
          <p:cNvPr id="33" name="TextBox 32"/>
          <p:cNvSpPr txBox="1"/>
          <p:nvPr/>
        </p:nvSpPr>
        <p:spPr>
          <a:xfrm>
            <a:off x="2454860" y="5532477"/>
            <a:ext cx="818648" cy="338554"/>
          </a:xfrm>
          <a:prstGeom prst="rect">
            <a:avLst/>
          </a:prstGeom>
          <a:noFill/>
        </p:spPr>
        <p:txBody>
          <a:bodyPr wrap="square" rtlCol="0" anchor="ctr">
            <a:spAutoFit/>
          </a:bodyPr>
          <a:lstStyle/>
          <a:p>
            <a:pPr algn="ctr"/>
            <a:r>
              <a:rPr lang="ja-JP" altLang="en-US" sz="1600" dirty="0">
                <a:solidFill>
                  <a:srgbClr val="EF8200"/>
                </a:solidFill>
                <a:latin typeface="HGSSoeiKakugothicUB" pitchFamily="34" charset="-128"/>
                <a:ea typeface="HGSSoeiKakugothicUB" pitchFamily="34" charset="-128"/>
              </a:rPr>
              <a:t>会 場</a:t>
            </a:r>
            <a:endParaRPr lang="zh-CN" altLang="en-US" sz="1600" dirty="0">
              <a:solidFill>
                <a:srgbClr val="EF8200"/>
              </a:solidFill>
              <a:latin typeface="HGSSoeiKakugothicUB" pitchFamily="34" charset="-128"/>
              <a:ea typeface="HGSSoeiKakugothicUB" pitchFamily="34" charset="-128"/>
            </a:endParaRPr>
          </a:p>
        </p:txBody>
      </p:sp>
      <p:sp>
        <p:nvSpPr>
          <p:cNvPr id="35" name="TextBox 34"/>
          <p:cNvSpPr txBox="1"/>
          <p:nvPr/>
        </p:nvSpPr>
        <p:spPr>
          <a:xfrm>
            <a:off x="438362" y="4893911"/>
            <a:ext cx="1838934" cy="2123658"/>
          </a:xfrm>
          <a:prstGeom prst="rect">
            <a:avLst/>
          </a:prstGeom>
          <a:noFill/>
        </p:spPr>
        <p:txBody>
          <a:bodyPr wrap="square" rtlCol="0">
            <a:spAutoFit/>
          </a:bodyPr>
          <a:lstStyle/>
          <a:p>
            <a:pPr algn="ctr"/>
            <a:r>
              <a:rPr lang="ja-JP" altLang="en-US" sz="2800" dirty="0">
                <a:solidFill>
                  <a:schemeClr val="bg1"/>
                </a:solidFill>
                <a:latin typeface="HGSSoeiKakugothicUB" pitchFamily="34" charset="-128"/>
                <a:ea typeface="HGSSoeiKakugothicUB" pitchFamily="34" charset="-128"/>
              </a:rPr>
              <a:t>説明会</a:t>
            </a:r>
            <a:endParaRPr lang="en-US" altLang="ja-JP" sz="2800" dirty="0">
              <a:solidFill>
                <a:schemeClr val="bg1"/>
              </a:solidFill>
              <a:latin typeface="HGSSoeiKakugothicUB" pitchFamily="34" charset="-128"/>
              <a:ea typeface="HGSSoeiKakugothicUB" pitchFamily="34" charset="-128"/>
            </a:endParaRPr>
          </a:p>
          <a:p>
            <a:pPr algn="ctr"/>
            <a:r>
              <a:rPr lang="ja-JP" altLang="en-US" sz="2800" dirty="0">
                <a:solidFill>
                  <a:schemeClr val="bg1"/>
                </a:solidFill>
                <a:latin typeface="HGSSoeiKakugothicUB" pitchFamily="34" charset="-128"/>
                <a:ea typeface="HGSSoeiKakugothicUB" pitchFamily="34" charset="-128"/>
              </a:rPr>
              <a:t>開催</a:t>
            </a:r>
            <a:endParaRPr lang="en-US" altLang="ja-JP" sz="2800" dirty="0">
              <a:solidFill>
                <a:schemeClr val="bg1"/>
              </a:solidFill>
              <a:latin typeface="HGSSoeiKakugothicUB" pitchFamily="34" charset="-128"/>
              <a:ea typeface="HGSSoeiKakugothicUB" pitchFamily="34" charset="-128"/>
            </a:endParaRPr>
          </a:p>
          <a:p>
            <a:pPr algn="ctr"/>
            <a:endParaRPr lang="en-US" altLang="ja-JP" sz="2800" dirty="0">
              <a:solidFill>
                <a:schemeClr val="bg1"/>
              </a:solidFill>
              <a:latin typeface="HGSSoeiKakugothicUB" pitchFamily="34" charset="-128"/>
              <a:ea typeface="HGSSoeiKakugothicUB" pitchFamily="34" charset="-128"/>
            </a:endParaRPr>
          </a:p>
          <a:p>
            <a:pPr algn="ctr"/>
            <a:r>
              <a:rPr lang="ja-JP" altLang="en-US" sz="2400" dirty="0">
                <a:solidFill>
                  <a:schemeClr val="bg1"/>
                </a:solidFill>
                <a:latin typeface="HGSSoeiKakugothicUB" pitchFamily="34" charset="-128"/>
                <a:ea typeface="HGSSoeiKakugothicUB" pitchFamily="34" charset="-128"/>
              </a:rPr>
              <a:t>入場無料</a:t>
            </a:r>
            <a:endParaRPr lang="en-US" altLang="ja-JP" sz="2400" dirty="0">
              <a:solidFill>
                <a:schemeClr val="bg1"/>
              </a:solidFill>
              <a:latin typeface="HGSSoeiKakugothicUB" pitchFamily="34" charset="-128"/>
              <a:ea typeface="HGSSoeiKakugothicUB" pitchFamily="34" charset="-128"/>
            </a:endParaRPr>
          </a:p>
          <a:p>
            <a:pPr algn="ctr"/>
            <a:r>
              <a:rPr lang="ja-JP" altLang="en-US" sz="2400" dirty="0">
                <a:solidFill>
                  <a:schemeClr val="bg1"/>
                </a:solidFill>
                <a:latin typeface="HGSSoeiKakugothicUB" pitchFamily="34" charset="-128"/>
                <a:ea typeface="HGSSoeiKakugothicUB" pitchFamily="34" charset="-128"/>
              </a:rPr>
              <a:t>定員</a:t>
            </a:r>
            <a:r>
              <a:rPr lang="en-US" altLang="ja-JP" sz="2400" dirty="0">
                <a:solidFill>
                  <a:schemeClr val="bg1"/>
                </a:solidFill>
                <a:latin typeface="HGSSoeiKakugothicUB" pitchFamily="34" charset="-128"/>
                <a:ea typeface="HGSSoeiKakugothicUB" pitchFamily="34" charset="-128"/>
              </a:rPr>
              <a:t>60</a:t>
            </a:r>
            <a:r>
              <a:rPr lang="ja-JP" altLang="en-US" sz="2400" dirty="0">
                <a:solidFill>
                  <a:schemeClr val="bg1"/>
                </a:solidFill>
                <a:latin typeface="HGSSoeiKakugothicUB" pitchFamily="34" charset="-128"/>
                <a:ea typeface="HGSSoeiKakugothicUB" pitchFamily="34" charset="-128"/>
              </a:rPr>
              <a:t>名</a:t>
            </a:r>
          </a:p>
        </p:txBody>
      </p:sp>
      <p:sp>
        <p:nvSpPr>
          <p:cNvPr id="42" name="TextBox 41"/>
          <p:cNvSpPr txBox="1"/>
          <p:nvPr/>
        </p:nvSpPr>
        <p:spPr>
          <a:xfrm>
            <a:off x="3384442" y="5491770"/>
            <a:ext cx="3616130" cy="615553"/>
          </a:xfrm>
          <a:prstGeom prst="rect">
            <a:avLst/>
          </a:prstGeom>
          <a:noFill/>
        </p:spPr>
        <p:txBody>
          <a:bodyPr wrap="square" rtlCol="0">
            <a:spAutoFit/>
          </a:bodyPr>
          <a:lstStyle/>
          <a:p>
            <a:r>
              <a:rPr lang="ja-JP" altLang="en-US" sz="1800" dirty="0">
                <a:latin typeface="HGSSoeiKakugothicUB" charset="-128"/>
                <a:ea typeface="HGSSoeiKakugothicUB" charset="-128"/>
                <a:cs typeface="HGSSoeiKakugothicUB" charset="-128"/>
              </a:rPr>
              <a:t>マイドームおおさか</a:t>
            </a:r>
            <a:r>
              <a:rPr lang="zh-TW" altLang="ja-JP" sz="1800" dirty="0">
                <a:latin typeface="HGSSoeiKakugothicUB" charset="-128"/>
                <a:ea typeface="HGSSoeiKakugothicUB" charset="-128"/>
                <a:cs typeface="HGSSoeiKakugothicUB" charset="-128"/>
              </a:rPr>
              <a:t>　</a:t>
            </a:r>
            <a:r>
              <a:rPr lang="ja-JP" altLang="en-US" sz="1800" dirty="0">
                <a:latin typeface="HGSSoeiKakugothicUB" charset="-128"/>
                <a:ea typeface="HGSSoeiKakugothicUB" charset="-128"/>
                <a:cs typeface="HGSSoeiKakugothicUB" charset="-128"/>
              </a:rPr>
              <a:t>第３会議</a:t>
            </a:r>
            <a:r>
              <a:rPr lang="zh-TW" altLang="ja-JP" sz="1800" dirty="0">
                <a:latin typeface="HGSSoeiKakugothicUB" charset="-128"/>
                <a:ea typeface="HGSSoeiKakugothicUB" charset="-128"/>
                <a:cs typeface="HGSSoeiKakugothicUB" charset="-128"/>
              </a:rPr>
              <a:t>室</a:t>
            </a:r>
            <a:endParaRPr lang="en-US" altLang="zh-TW" sz="1800" dirty="0">
              <a:latin typeface="HGSSoeiKakugothicUB" charset="-128"/>
              <a:ea typeface="HGSSoeiKakugothicUB" charset="-128"/>
              <a:cs typeface="HGSSoeiKakugothicUB" charset="-128"/>
            </a:endParaRPr>
          </a:p>
          <a:p>
            <a:r>
              <a:rPr lang="zh-CN" altLang="en-US" sz="1600" b="1" dirty="0">
                <a:latin typeface="HGSSoeiKakugothicUB" panose="020B0900000000000000" pitchFamily="34" charset="-128"/>
                <a:ea typeface="HGSSoeiKakugothicUB" panose="020B0900000000000000" pitchFamily="34" charset="-128"/>
              </a:rPr>
              <a:t>大阪市中央区本町橋</a:t>
            </a:r>
            <a:r>
              <a:rPr lang="en-US" altLang="zh-CN" sz="1600" b="1" dirty="0">
                <a:latin typeface="HGSSoeiKakugothicUB" panose="020B0900000000000000" pitchFamily="34" charset="-128"/>
                <a:ea typeface="HGSSoeiKakugothicUB" panose="020B0900000000000000" pitchFamily="34" charset="-128"/>
              </a:rPr>
              <a:t>2</a:t>
            </a:r>
            <a:r>
              <a:rPr lang="zh-CN" altLang="en-US" sz="1600" b="1" dirty="0">
                <a:latin typeface="HGSSoeiKakugothicUB" panose="020B0900000000000000" pitchFamily="34" charset="-128"/>
                <a:ea typeface="HGSSoeiKakugothicUB" panose="020B0900000000000000" pitchFamily="34" charset="-128"/>
              </a:rPr>
              <a:t>番</a:t>
            </a:r>
            <a:r>
              <a:rPr lang="en-US" altLang="zh-CN" sz="1600" b="1" dirty="0">
                <a:latin typeface="HGSSoeiKakugothicUB" panose="020B0900000000000000" pitchFamily="34" charset="-128"/>
                <a:ea typeface="HGSSoeiKakugothicUB" panose="020B0900000000000000" pitchFamily="34" charset="-128"/>
              </a:rPr>
              <a:t>5</a:t>
            </a:r>
            <a:r>
              <a:rPr lang="zh-CN" altLang="en-US" sz="1600" b="1" dirty="0">
                <a:latin typeface="HGSSoeiKakugothicUB" panose="020B0900000000000000" pitchFamily="34" charset="-128"/>
                <a:ea typeface="HGSSoeiKakugothicUB" panose="020B0900000000000000" pitchFamily="34" charset="-128"/>
              </a:rPr>
              <a:t>号</a:t>
            </a:r>
            <a:r>
              <a:rPr lang="zh-TW" altLang="ja-JP" sz="1600" dirty="0">
                <a:latin typeface="HGSSoeiKakugothicUB" charset="-128"/>
                <a:ea typeface="HGSSoeiKakugothicUB" charset="-128"/>
                <a:cs typeface="HGSSoeiKakugothicUB" charset="-128"/>
              </a:rPr>
              <a:t>　</a:t>
            </a:r>
            <a:r>
              <a:rPr lang="ja-JP" altLang="ja-JP" sz="1600" dirty="0">
                <a:latin typeface="HGSSoeiKakugothicUB" charset="-128"/>
                <a:ea typeface="HGSSoeiKakugothicUB" charset="-128"/>
                <a:cs typeface="HGSSoeiKakugothicUB" charset="-128"/>
              </a:rPr>
              <a:t> </a:t>
            </a:r>
            <a:endParaRPr lang="zh-CN" altLang="en-US" sz="1600" dirty="0">
              <a:latin typeface="HGSSoeiKakugothicUB" charset="-128"/>
              <a:ea typeface="HGSSoeiKakugothicUB" charset="-128"/>
              <a:cs typeface="HGSSoeiKakugothicUB" charset="-128"/>
            </a:endParaRPr>
          </a:p>
        </p:txBody>
      </p:sp>
      <p:sp>
        <p:nvSpPr>
          <p:cNvPr id="44" name="TextBox 43"/>
          <p:cNvSpPr txBox="1"/>
          <p:nvPr/>
        </p:nvSpPr>
        <p:spPr>
          <a:xfrm>
            <a:off x="3384441" y="5065812"/>
            <a:ext cx="3976270" cy="369332"/>
          </a:xfrm>
          <a:prstGeom prst="rect">
            <a:avLst/>
          </a:prstGeom>
          <a:noFill/>
        </p:spPr>
        <p:txBody>
          <a:bodyPr wrap="square" rtlCol="0">
            <a:spAutoFit/>
          </a:bodyPr>
          <a:lstStyle/>
          <a:p>
            <a:r>
              <a:rPr lang="en-US" altLang="ja-JP" sz="1800" dirty="0">
                <a:latin typeface="HGSSoeiKakugothicUB" pitchFamily="34" charset="-128"/>
                <a:ea typeface="HGSSoeiKakugothicUB" pitchFamily="34" charset="-128"/>
              </a:rPr>
              <a:t>14:00</a:t>
            </a:r>
            <a:r>
              <a:rPr lang="ja-JP" altLang="en-US" sz="1800">
                <a:latin typeface="HGSSoeiKakugothicUB" pitchFamily="34" charset="-128"/>
                <a:ea typeface="HGSSoeiKakugothicUB" pitchFamily="34" charset="-128"/>
              </a:rPr>
              <a:t>～</a:t>
            </a:r>
            <a:r>
              <a:rPr lang="en-US" altLang="ja-JP" sz="1800" dirty="0">
                <a:latin typeface="HGSSoeiKakugothicUB" pitchFamily="34" charset="-128"/>
                <a:ea typeface="HGSSoeiKakugothicUB" pitchFamily="34" charset="-128"/>
              </a:rPr>
              <a:t>16:00(13:30〜</a:t>
            </a:r>
            <a:r>
              <a:rPr lang="ja-JP" altLang="en-US" sz="1800" dirty="0">
                <a:latin typeface="HGSSoeiKakugothicUB" pitchFamily="34" charset="-128"/>
                <a:ea typeface="HGSSoeiKakugothicUB" pitchFamily="34" charset="-128"/>
              </a:rPr>
              <a:t>受付開始）</a:t>
            </a:r>
            <a:endParaRPr lang="zh-CN" altLang="en-US" sz="1800" dirty="0">
              <a:latin typeface="HGSSoeiKakugothicUB" pitchFamily="34" charset="-128"/>
              <a:ea typeface="HGSSoeiKakugothicUB" pitchFamily="34" charset="-128"/>
            </a:endParaRPr>
          </a:p>
        </p:txBody>
      </p:sp>
      <p:sp>
        <p:nvSpPr>
          <p:cNvPr id="45" name="TextBox 44"/>
          <p:cNvSpPr txBox="1"/>
          <p:nvPr/>
        </p:nvSpPr>
        <p:spPr>
          <a:xfrm>
            <a:off x="3384441" y="4636514"/>
            <a:ext cx="3431936" cy="400110"/>
          </a:xfrm>
          <a:prstGeom prst="rect">
            <a:avLst/>
          </a:prstGeom>
          <a:noFill/>
        </p:spPr>
        <p:txBody>
          <a:bodyPr wrap="square" rtlCol="0">
            <a:spAutoFit/>
          </a:bodyPr>
          <a:lstStyle/>
          <a:p>
            <a:r>
              <a:rPr lang="en-US" altLang="zh-CN" sz="2000" dirty="0">
                <a:latin typeface="HGSSoeiKakugothicUB" pitchFamily="34" charset="-128"/>
                <a:ea typeface="HGSSoeiKakugothicUB" pitchFamily="34" charset="-128"/>
              </a:rPr>
              <a:t>2019</a:t>
            </a:r>
            <a:r>
              <a:rPr lang="zh-CN" altLang="en-US" sz="2000" dirty="0">
                <a:latin typeface="HGSSoeiKakugothicUB" pitchFamily="34" charset="-128"/>
                <a:ea typeface="HGSSoeiKakugothicUB" pitchFamily="34" charset="-128"/>
              </a:rPr>
              <a:t>年 </a:t>
            </a:r>
            <a:r>
              <a:rPr lang="en-US" altLang="zh-CN" sz="2000" dirty="0">
                <a:latin typeface="HGSSoeiKakugothicUB" pitchFamily="34" charset="-128"/>
                <a:ea typeface="HGSSoeiKakugothicUB" pitchFamily="34" charset="-128"/>
              </a:rPr>
              <a:t>9</a:t>
            </a:r>
            <a:r>
              <a:rPr lang="zh-CN" altLang="en-US" sz="2000" dirty="0">
                <a:latin typeface="HGSSoeiKakugothicUB" pitchFamily="34" charset="-128"/>
                <a:ea typeface="HGSSoeiKakugothicUB" pitchFamily="34" charset="-128"/>
              </a:rPr>
              <a:t>月</a:t>
            </a:r>
            <a:r>
              <a:rPr lang="en-US" altLang="zh-CN" sz="2000" dirty="0">
                <a:latin typeface="HGSSoeiKakugothicUB" pitchFamily="34" charset="-128"/>
                <a:ea typeface="HGSSoeiKakugothicUB" pitchFamily="34" charset="-128"/>
              </a:rPr>
              <a:t>4</a:t>
            </a:r>
            <a:r>
              <a:rPr lang="zh-CN" altLang="en-US" sz="2000" dirty="0">
                <a:latin typeface="HGSSoeiKakugothicUB" pitchFamily="34" charset="-128"/>
                <a:ea typeface="HGSSoeiKakugothicUB" pitchFamily="34" charset="-128"/>
              </a:rPr>
              <a:t>日 （</a:t>
            </a:r>
            <a:r>
              <a:rPr lang="ja-JP" altLang="en-US" sz="2000" dirty="0">
                <a:latin typeface="HGSSoeiKakugothicUB" pitchFamily="34" charset="-128"/>
                <a:ea typeface="HGSSoeiKakugothicUB" pitchFamily="34" charset="-128"/>
              </a:rPr>
              <a:t>水</a:t>
            </a:r>
            <a:r>
              <a:rPr lang="zh-CN" altLang="en-US" sz="2000" dirty="0">
                <a:latin typeface="HGSSoeiKakugothicUB" pitchFamily="34" charset="-128"/>
                <a:ea typeface="HGSSoeiKakugothicUB" pitchFamily="34" charset="-128"/>
              </a:rPr>
              <a:t>）</a:t>
            </a:r>
          </a:p>
        </p:txBody>
      </p:sp>
      <p:sp>
        <p:nvSpPr>
          <p:cNvPr id="47" name="TextBox 46"/>
          <p:cNvSpPr txBox="1"/>
          <p:nvPr/>
        </p:nvSpPr>
        <p:spPr>
          <a:xfrm>
            <a:off x="108850" y="9214545"/>
            <a:ext cx="7666726" cy="400110"/>
          </a:xfrm>
          <a:prstGeom prst="rect">
            <a:avLst/>
          </a:prstGeom>
          <a:noFill/>
        </p:spPr>
        <p:txBody>
          <a:bodyPr wrap="square" rtlCol="0">
            <a:spAutoFit/>
          </a:bodyPr>
          <a:lstStyle/>
          <a:p>
            <a:r>
              <a:rPr lang="ja-JP" altLang="en-US" sz="2000" dirty="0">
                <a:solidFill>
                  <a:srgbClr val="EF8200"/>
                </a:solidFill>
                <a:latin typeface="HGSSoeiKakugothicUB" pitchFamily="34" charset="-128"/>
                <a:ea typeface="HGSSoeiKakugothicUB" pitchFamily="34" charset="-128"/>
              </a:rPr>
              <a:t>ご予約・お問い合わせ：</a:t>
            </a:r>
            <a:r>
              <a:rPr lang="ja-JP" altLang="ja-JP" sz="1800" dirty="0"/>
              <a:t>華</a:t>
            </a:r>
            <a:r>
              <a:rPr lang="ja-JP" altLang="en-US" sz="1800" dirty="0"/>
              <a:t>交</a:t>
            </a:r>
            <a:r>
              <a:rPr lang="ja-JP" altLang="ja-JP" sz="1800" dirty="0"/>
              <a:t>会理事会事務所</a:t>
            </a:r>
            <a:r>
              <a:rPr lang="en-US" altLang="ja-JP" sz="1800" dirty="0"/>
              <a:t> </a:t>
            </a:r>
            <a:r>
              <a:rPr lang="ja-JP" altLang="en-US" sz="1800" dirty="0"/>
              <a:t>（</a:t>
            </a:r>
            <a:r>
              <a:rPr lang="ja-JP" altLang="ja-JP" sz="1800" dirty="0"/>
              <a:t>株式会社小倉貿易</a:t>
            </a:r>
            <a:r>
              <a:rPr lang="en-US" altLang="ja-JP" sz="1800" dirty="0"/>
              <a:t> </a:t>
            </a:r>
            <a:r>
              <a:rPr lang="ja-JP" altLang="ja-JP" sz="1800" dirty="0"/>
              <a:t>内</a:t>
            </a:r>
            <a:r>
              <a:rPr lang="ja-JP" altLang="en-US" sz="1800" dirty="0"/>
              <a:t>）</a:t>
            </a:r>
            <a:endParaRPr lang="zh-CN" altLang="en-US" sz="1800" dirty="0">
              <a:latin typeface="HGSSoeiKakugothicUB" pitchFamily="34" charset="-128"/>
              <a:ea typeface="HGSSoeiKakugothicUB" pitchFamily="34" charset="-128"/>
            </a:endParaRPr>
          </a:p>
        </p:txBody>
      </p:sp>
      <p:pic>
        <p:nvPicPr>
          <p:cNvPr id="1033"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4296" y="9655171"/>
            <a:ext cx="635936"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9"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03431" y="9657176"/>
            <a:ext cx="635936"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3" name="TextBox 52"/>
          <p:cNvSpPr txBox="1"/>
          <p:nvPr/>
        </p:nvSpPr>
        <p:spPr>
          <a:xfrm>
            <a:off x="4478057" y="9585736"/>
            <a:ext cx="3279961" cy="369332"/>
          </a:xfrm>
          <a:prstGeom prst="rect">
            <a:avLst/>
          </a:prstGeom>
          <a:noFill/>
        </p:spPr>
        <p:txBody>
          <a:bodyPr wrap="square" rtlCol="0">
            <a:spAutoFit/>
          </a:bodyPr>
          <a:lstStyle/>
          <a:p>
            <a:r>
              <a:rPr lang="en-US" altLang="zh-CN" sz="1800" dirty="0"/>
              <a:t>fantianyu_sh0610@yahoo.co.jp</a:t>
            </a:r>
          </a:p>
        </p:txBody>
      </p:sp>
      <p:sp>
        <p:nvSpPr>
          <p:cNvPr id="54" name="TextBox 53"/>
          <p:cNvSpPr txBox="1"/>
          <p:nvPr/>
        </p:nvSpPr>
        <p:spPr>
          <a:xfrm>
            <a:off x="876502" y="9532154"/>
            <a:ext cx="2517410" cy="461665"/>
          </a:xfrm>
          <a:prstGeom prst="rect">
            <a:avLst/>
          </a:prstGeom>
          <a:noFill/>
        </p:spPr>
        <p:txBody>
          <a:bodyPr wrap="square" rtlCol="0">
            <a:spAutoFit/>
          </a:bodyPr>
          <a:lstStyle/>
          <a:p>
            <a:r>
              <a:rPr lang="en-US" altLang="zh-TW" sz="2400" dirty="0">
                <a:latin typeface="HGSSoeiKakugothicUB" pitchFamily="34" charset="-128"/>
                <a:ea typeface="HGSSoeiKakugothicUB" pitchFamily="34" charset="-128"/>
              </a:rPr>
              <a:t>06-4302-5588</a:t>
            </a:r>
            <a:endParaRPr lang="zh-CN" altLang="en-US" sz="2400" dirty="0">
              <a:latin typeface="HGSSoeiKakugothicUB" pitchFamily="34" charset="-128"/>
              <a:ea typeface="HGSSoeiKakugothicUB" pitchFamily="34" charset="-128"/>
            </a:endParaRPr>
          </a:p>
        </p:txBody>
      </p:sp>
      <p:sp>
        <p:nvSpPr>
          <p:cNvPr id="55" name="TextBox 54"/>
          <p:cNvSpPr txBox="1"/>
          <p:nvPr/>
        </p:nvSpPr>
        <p:spPr>
          <a:xfrm>
            <a:off x="249514" y="9633754"/>
            <a:ext cx="600238" cy="307777"/>
          </a:xfrm>
          <a:prstGeom prst="rect">
            <a:avLst/>
          </a:prstGeom>
          <a:noFill/>
        </p:spPr>
        <p:txBody>
          <a:bodyPr wrap="square" rtlCol="0">
            <a:spAutoFit/>
          </a:bodyPr>
          <a:lstStyle/>
          <a:p>
            <a:pPr algn="ctr"/>
            <a:r>
              <a:rPr lang="en-US" altLang="zh-CN" sz="1400" dirty="0">
                <a:solidFill>
                  <a:schemeClr val="bg1"/>
                </a:solidFill>
                <a:latin typeface="HGSSoeiKakugothicUB" pitchFamily="34" charset="-128"/>
                <a:ea typeface="HGSSoeiKakugothicUB" pitchFamily="34" charset="-128"/>
              </a:rPr>
              <a:t>FAX</a:t>
            </a:r>
            <a:endParaRPr lang="zh-CN" altLang="en-US" sz="1400" dirty="0">
              <a:solidFill>
                <a:schemeClr val="bg1"/>
              </a:solidFill>
              <a:latin typeface="HGSSoeiKakugothicUB" pitchFamily="34" charset="-128"/>
              <a:ea typeface="HGSSoeiKakugothicUB" pitchFamily="34" charset="-128"/>
            </a:endParaRPr>
          </a:p>
        </p:txBody>
      </p:sp>
      <p:sp>
        <p:nvSpPr>
          <p:cNvPr id="56" name="TextBox 55"/>
          <p:cNvSpPr txBox="1"/>
          <p:nvPr/>
        </p:nvSpPr>
        <p:spPr>
          <a:xfrm>
            <a:off x="3836781" y="9626696"/>
            <a:ext cx="600238" cy="307777"/>
          </a:xfrm>
          <a:prstGeom prst="rect">
            <a:avLst/>
          </a:prstGeom>
          <a:noFill/>
        </p:spPr>
        <p:txBody>
          <a:bodyPr wrap="square" rtlCol="0">
            <a:spAutoFit/>
          </a:bodyPr>
          <a:lstStyle/>
          <a:p>
            <a:pPr algn="ctr"/>
            <a:r>
              <a:rPr lang="en-US" altLang="zh-CN" sz="1400" dirty="0">
                <a:solidFill>
                  <a:schemeClr val="bg1"/>
                </a:solidFill>
                <a:latin typeface="HGSSoeiKakugothicUB" pitchFamily="34" charset="-128"/>
                <a:ea typeface="HGSSoeiKakugothicUB" pitchFamily="34" charset="-128"/>
              </a:rPr>
              <a:t>MAIL</a:t>
            </a:r>
            <a:endParaRPr lang="zh-CN" altLang="en-US" sz="1400" dirty="0">
              <a:solidFill>
                <a:schemeClr val="bg1"/>
              </a:solidFill>
              <a:latin typeface="HGSSoeiKakugothicUB" pitchFamily="34" charset="-128"/>
              <a:ea typeface="HGSSoeiKakugothicUB" pitchFamily="34" charset="-128"/>
            </a:endParaRPr>
          </a:p>
        </p:txBody>
      </p:sp>
      <p:sp>
        <p:nvSpPr>
          <p:cNvPr id="58" name="正方形/長方形 67"/>
          <p:cNvSpPr/>
          <p:nvPr/>
        </p:nvSpPr>
        <p:spPr>
          <a:xfrm>
            <a:off x="414864" y="7785605"/>
            <a:ext cx="1838934" cy="1066253"/>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latin typeface="HGSSoeiKakugothicUB" pitchFamily="34" charset="-128"/>
                <a:ea typeface="HGSSoeiKakugothicUB" pitchFamily="34" charset="-128"/>
                <a:cs typeface="メイリオ" panose="020B0604030504040204" pitchFamily="50" charset="-128"/>
              </a:rPr>
              <a:t>お申込・</a:t>
            </a:r>
            <a:endParaRPr lang="en-US" altLang="ja-JP" sz="2000" dirty="0">
              <a:latin typeface="HGSSoeiKakugothicUB" pitchFamily="34" charset="-128"/>
              <a:ea typeface="HGSSoeiKakugothicUB" pitchFamily="34" charset="-128"/>
              <a:cs typeface="メイリオ" panose="020B0604030504040204" pitchFamily="50" charset="-128"/>
            </a:endParaRPr>
          </a:p>
          <a:p>
            <a:pPr algn="ctr"/>
            <a:r>
              <a:rPr lang="ja-JP" altLang="en-US" sz="2000" dirty="0">
                <a:latin typeface="HGSSoeiKakugothicUB" pitchFamily="34" charset="-128"/>
                <a:ea typeface="HGSSoeiKakugothicUB" pitchFamily="34" charset="-128"/>
                <a:cs typeface="メイリオ" panose="020B0604030504040204" pitchFamily="50" charset="-128"/>
              </a:rPr>
              <a:t>詳細は</a:t>
            </a:r>
            <a:endParaRPr lang="en-US" altLang="ja-JP" sz="2000" dirty="0">
              <a:latin typeface="HGSSoeiKakugothicUB" pitchFamily="34" charset="-128"/>
              <a:ea typeface="HGSSoeiKakugothicUB" pitchFamily="34" charset="-128"/>
              <a:cs typeface="メイリオ" panose="020B0604030504040204" pitchFamily="50" charset="-128"/>
            </a:endParaRPr>
          </a:p>
          <a:p>
            <a:pPr algn="ctr"/>
            <a:r>
              <a:rPr lang="ja-JP" altLang="en-US" sz="2000" dirty="0">
                <a:latin typeface="HGSSoeiKakugothicUB" pitchFamily="34" charset="-128"/>
                <a:ea typeface="HGSSoeiKakugothicUB" pitchFamily="34" charset="-128"/>
                <a:cs typeface="メイリオ" panose="020B0604030504040204" pitchFamily="50" charset="-128"/>
              </a:rPr>
              <a:t>裏面へ</a:t>
            </a:r>
            <a:endParaRPr kumimoji="1" lang="ja-JP" altLang="en-US" sz="2000" dirty="0">
              <a:latin typeface="HGSSoeiKakugothicUB" pitchFamily="34" charset="-128"/>
              <a:ea typeface="HGSSoeiKakugothicUB" pitchFamily="34" charset="-128"/>
              <a:cs typeface="メイリオ" panose="020B0604030504040204" pitchFamily="50" charset="-128"/>
            </a:endParaRPr>
          </a:p>
        </p:txBody>
      </p:sp>
      <p:sp>
        <p:nvSpPr>
          <p:cNvPr id="10" name="角丸四角形 9"/>
          <p:cNvSpPr/>
          <p:nvPr/>
        </p:nvSpPr>
        <p:spPr>
          <a:xfrm>
            <a:off x="166002" y="10102914"/>
            <a:ext cx="7415434" cy="664012"/>
          </a:xfrm>
          <a:prstGeom prst="roundRect">
            <a:avLst/>
          </a:prstGeom>
          <a:ln>
            <a:solidFill>
              <a:schemeClr val="accent5"/>
            </a:solidFill>
          </a:ln>
        </p:spPr>
        <p:txBody>
          <a:bodyPr wrap="square">
            <a:spAutoFit/>
          </a:bodyPr>
          <a:lstStyle/>
          <a:p>
            <a:r>
              <a:rPr lang="en-US" altLang="ja-JP" sz="1100" kern="0" dirty="0">
                <a:latin typeface="MS PGothic" charset="-128"/>
                <a:ea typeface="MS PGothic" charset="-128"/>
                <a:cs typeface="MS PGothic" charset="-128"/>
              </a:rPr>
              <a:t>※ </a:t>
            </a:r>
            <a:r>
              <a:rPr lang="ja-JP" altLang="ja-JP" sz="1100" kern="0" dirty="0">
                <a:latin typeface="MS PGothic" charset="-128"/>
                <a:ea typeface="MS PGothic" charset="-128"/>
                <a:cs typeface="MS PGothic" charset="-128"/>
              </a:rPr>
              <a:t>駐車場の台数に限りがありますので、当日は混雑が予想されます。出来るだけ公共の交通機関をご利用いただくか、</a:t>
            </a:r>
            <a:endParaRPr lang="en-US" altLang="ja-JP" sz="1100" kern="0" dirty="0">
              <a:latin typeface="MS PGothic" charset="-128"/>
              <a:ea typeface="MS PGothic" charset="-128"/>
              <a:cs typeface="MS PGothic" charset="-128"/>
            </a:endParaRPr>
          </a:p>
          <a:p>
            <a:r>
              <a:rPr lang="en-US" altLang="ja-JP" sz="1100" kern="0" dirty="0">
                <a:latin typeface="MS PGothic" charset="-128"/>
                <a:ea typeface="MS PGothic" charset="-128"/>
                <a:cs typeface="MS PGothic" charset="-128"/>
              </a:rPr>
              <a:t>    </a:t>
            </a:r>
            <a:r>
              <a:rPr lang="ja-JP" altLang="ja-JP" sz="1100" kern="0" dirty="0">
                <a:latin typeface="MS PGothic" charset="-128"/>
                <a:ea typeface="MS PGothic" charset="-128"/>
                <a:cs typeface="MS PGothic" charset="-128"/>
              </a:rPr>
              <a:t>お乗り合わせのうえ、ご来館くださいますようお願い申し上げます。ご協力の程よろしくお願いいたします。</a:t>
            </a:r>
            <a:endParaRPr lang="en-US" altLang="ja-JP" sz="1100" kern="0" dirty="0">
              <a:latin typeface="MS PGothic" charset="-128"/>
              <a:ea typeface="MS PGothic" charset="-128"/>
              <a:cs typeface="MS PGothic" charset="-128"/>
            </a:endParaRPr>
          </a:p>
          <a:p>
            <a:r>
              <a:rPr lang="en-US" altLang="ja-JP" sz="1100" kern="0" dirty="0">
                <a:latin typeface="MS PGothic" charset="-128"/>
                <a:ea typeface="MS PGothic" charset="-128"/>
                <a:cs typeface="MS PGothic" charset="-128"/>
              </a:rPr>
              <a:t>※ </a:t>
            </a:r>
            <a:r>
              <a:rPr lang="ja-JP" altLang="ja-JP" sz="1100" kern="0" dirty="0">
                <a:latin typeface="MS PGothic" charset="-128"/>
                <a:ea typeface="MS PGothic" charset="-128"/>
                <a:cs typeface="MS PGothic" charset="-128"/>
              </a:rPr>
              <a:t>会場の都合により、定員に達しましたら</a:t>
            </a:r>
            <a:r>
              <a:rPr lang="ja-JP" altLang="en-US" sz="1100" kern="0" dirty="0">
                <a:latin typeface="MS PGothic" charset="-128"/>
                <a:ea typeface="MS PGothic" charset="-128"/>
                <a:cs typeface="MS PGothic" charset="-128"/>
              </a:rPr>
              <a:t>参加</a:t>
            </a:r>
            <a:r>
              <a:rPr lang="ja-JP" altLang="ja-JP" sz="1100" kern="0" dirty="0">
                <a:latin typeface="MS PGothic" charset="-128"/>
                <a:ea typeface="MS PGothic" charset="-128"/>
                <a:cs typeface="MS PGothic" charset="-128"/>
              </a:rPr>
              <a:t>をお断りさせていただきますので、ご了承くださいますようお願いいたします。</a:t>
            </a:r>
            <a:endParaRPr lang="ja-JP" altLang="ja-JP" sz="1100" kern="100" dirty="0">
              <a:latin typeface="MS PGothic" charset="-128"/>
              <a:ea typeface="MS PGothic" charset="-128"/>
              <a:cs typeface="MS PGothic" charset="-128"/>
            </a:endParaRPr>
          </a:p>
        </p:txBody>
      </p:sp>
      <p:sp>
        <p:nvSpPr>
          <p:cNvPr id="60" name="TextBox 50">
            <a:extLst>
              <a:ext uri="{FF2B5EF4-FFF2-40B4-BE49-F238E27FC236}">
                <a16:creationId xmlns:a16="http://schemas.microsoft.com/office/drawing/2014/main" xmlns="" id="{89B7532E-A21F-7140-A445-4B7045FE6C91}"/>
              </a:ext>
            </a:extLst>
          </p:cNvPr>
          <p:cNvSpPr txBox="1"/>
          <p:nvPr/>
        </p:nvSpPr>
        <p:spPr>
          <a:xfrm>
            <a:off x="3393913" y="6140966"/>
            <a:ext cx="3606660" cy="646331"/>
          </a:xfrm>
          <a:prstGeom prst="rect">
            <a:avLst/>
          </a:prstGeom>
          <a:noFill/>
        </p:spPr>
        <p:txBody>
          <a:bodyPr wrap="square" rtlCol="0">
            <a:spAutoFit/>
          </a:bodyPr>
          <a:lstStyle/>
          <a:p>
            <a:r>
              <a:rPr lang="ja-JP" altLang="en-US" sz="1800" dirty="0">
                <a:latin typeface="HGSSoeiKakugothicUB" charset="-128"/>
                <a:ea typeface="HGSSoeiKakugothicUB" charset="-128"/>
                <a:cs typeface="HGSSoeiKakugothicUB" charset="-128"/>
              </a:rPr>
              <a:t>主催：上海市など中国九省市</a:t>
            </a:r>
            <a:endParaRPr lang="en-US" altLang="ja-JP" sz="1800" dirty="0">
              <a:latin typeface="HGSSoeiKakugothicUB" charset="-128"/>
              <a:ea typeface="HGSSoeiKakugothicUB" charset="-128"/>
              <a:cs typeface="HGSSoeiKakugothicUB" charset="-128"/>
            </a:endParaRPr>
          </a:p>
          <a:p>
            <a:r>
              <a:rPr lang="ja-JP" altLang="en-US" sz="1800" dirty="0">
                <a:latin typeface="HGSSoeiKakugothicUB" charset="-128"/>
                <a:ea typeface="HGSSoeiKakugothicUB" charset="-128"/>
                <a:cs typeface="HGSSoeiKakugothicUB" charset="-128"/>
              </a:rPr>
              <a:t>共催：大阪商工会議所</a:t>
            </a:r>
            <a:endParaRPr lang="zh-CN" altLang="en-US" sz="1800" dirty="0">
              <a:latin typeface="HGSSoeiKakugothicUB" charset="-128"/>
              <a:ea typeface="HGSSoeiKakugothicUB" charset="-128"/>
              <a:cs typeface="HGSSoeiKakugothicUB" charset="-128"/>
            </a:endParaRPr>
          </a:p>
        </p:txBody>
      </p:sp>
      <p:sp>
        <p:nvSpPr>
          <p:cNvPr id="62" name="TextBox 30">
            <a:extLst>
              <a:ext uri="{FF2B5EF4-FFF2-40B4-BE49-F238E27FC236}">
                <a16:creationId xmlns:a16="http://schemas.microsoft.com/office/drawing/2014/main" xmlns="" id="{F834598E-CB88-A045-B619-51BED7F67608}"/>
              </a:ext>
            </a:extLst>
          </p:cNvPr>
          <p:cNvSpPr txBox="1"/>
          <p:nvPr/>
        </p:nvSpPr>
        <p:spPr>
          <a:xfrm>
            <a:off x="2420827" y="6143295"/>
            <a:ext cx="929111" cy="338554"/>
          </a:xfrm>
          <a:prstGeom prst="rect">
            <a:avLst/>
          </a:prstGeom>
          <a:noFill/>
        </p:spPr>
        <p:txBody>
          <a:bodyPr wrap="square" rtlCol="0">
            <a:spAutoFit/>
          </a:bodyPr>
          <a:lstStyle/>
          <a:p>
            <a:pPr algn="ctr"/>
            <a:r>
              <a:rPr lang="ja-JP" altLang="en-US" sz="1600" dirty="0">
                <a:solidFill>
                  <a:srgbClr val="EF8200"/>
                </a:solidFill>
                <a:latin typeface="HGSSoeiKakugothicUB" pitchFamily="34" charset="-128"/>
                <a:ea typeface="HGSSoeiKakugothicUB" pitchFamily="34" charset="-128"/>
              </a:rPr>
              <a:t>主共催</a:t>
            </a:r>
            <a:endParaRPr lang="zh-CN" altLang="en-US" sz="1600" dirty="0">
              <a:solidFill>
                <a:srgbClr val="EF8200"/>
              </a:solidFill>
              <a:latin typeface="HGSSoeiKakugothicUB" pitchFamily="34" charset="-128"/>
              <a:ea typeface="HGSSoeiKakugothicUB" pitchFamily="34" charset="-128"/>
            </a:endParaRPr>
          </a:p>
        </p:txBody>
      </p:sp>
      <p:pic>
        <p:nvPicPr>
          <p:cNvPr id="2" name="図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5923" y="1539673"/>
            <a:ext cx="3807845" cy="2141913"/>
          </a:xfrm>
          <a:prstGeom prst="rect">
            <a:avLst/>
          </a:prstGeom>
        </p:spPr>
      </p:pic>
      <p:pic>
        <p:nvPicPr>
          <p:cNvPr id="3" name="図 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958814" y="1553221"/>
            <a:ext cx="3799204" cy="2137052"/>
          </a:xfrm>
          <a:prstGeom prst="rect">
            <a:avLst/>
          </a:prstGeom>
        </p:spPr>
      </p:pic>
      <p:sp>
        <p:nvSpPr>
          <p:cNvPr id="4" name="正方形/長方形 3"/>
          <p:cNvSpPr/>
          <p:nvPr/>
        </p:nvSpPr>
        <p:spPr>
          <a:xfrm>
            <a:off x="0" y="4035475"/>
            <a:ext cx="7758018" cy="461665"/>
          </a:xfrm>
          <a:prstGeom prst="rect">
            <a:avLst/>
          </a:prstGeom>
        </p:spPr>
        <p:txBody>
          <a:bodyPr wrap="square">
            <a:spAutoFit/>
          </a:bodyPr>
          <a:lstStyle/>
          <a:p>
            <a:pPr algn="ctr"/>
            <a:r>
              <a:rPr lang="ja-JP" altLang="en-US" sz="2400" b="1" dirty="0">
                <a:solidFill>
                  <a:schemeClr val="accent5"/>
                </a:solidFill>
                <a:latin typeface="Hiragino Kaku Gothic ProN W6" charset="-128"/>
                <a:ea typeface="Hiragino Kaku Gothic ProN W6" charset="-128"/>
                <a:cs typeface="Hiragino Kaku Gothic ProN W6" charset="-128"/>
              </a:rPr>
              <a:t>中国市場の</a:t>
            </a:r>
            <a:r>
              <a:rPr lang="ja-JP" altLang="en-US" sz="2400" b="1">
                <a:solidFill>
                  <a:schemeClr val="accent5"/>
                </a:solidFill>
                <a:latin typeface="Hiragino Kaku Gothic ProN W6" charset="-128"/>
                <a:ea typeface="Hiragino Kaku Gothic ProN W6" charset="-128"/>
                <a:cs typeface="Hiragino Kaku Gothic ProN W6" charset="-128"/>
              </a:rPr>
              <a:t>トレンドは中国華交会</a:t>
            </a:r>
            <a:r>
              <a:rPr lang="ja-JP" altLang="en-US" sz="2400" b="1" dirty="0">
                <a:solidFill>
                  <a:schemeClr val="accent5"/>
                </a:solidFill>
                <a:latin typeface="Hiragino Kaku Gothic ProN W6" charset="-128"/>
                <a:ea typeface="Hiragino Kaku Gothic ProN W6" charset="-128"/>
                <a:cs typeface="Hiragino Kaku Gothic ProN W6" charset="-128"/>
              </a:rPr>
              <a:t>で発見しませんか？</a:t>
            </a:r>
            <a:endParaRPr lang="en-US" altLang="ja-JP" sz="2400" b="1" dirty="0">
              <a:solidFill>
                <a:schemeClr val="accent5"/>
              </a:solidFill>
              <a:latin typeface="Hiragino Kaku Gothic ProN W6" charset="-128"/>
              <a:ea typeface="Hiragino Kaku Gothic ProN W6" charset="-128"/>
              <a:cs typeface="Hiragino Kaku Gothic ProN W6" charset="-128"/>
            </a:endParaRPr>
          </a:p>
        </p:txBody>
      </p:sp>
      <p:pic>
        <p:nvPicPr>
          <p:cNvPr id="3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43912" y="6868033"/>
            <a:ext cx="840544" cy="390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7" name="TextBox 30">
            <a:extLst>
              <a:ext uri="{FF2B5EF4-FFF2-40B4-BE49-F238E27FC236}">
                <a16:creationId xmlns:a16="http://schemas.microsoft.com/office/drawing/2014/main" xmlns="" id="{F834598E-CB88-A045-B619-51BED7F67608}"/>
              </a:ext>
            </a:extLst>
          </p:cNvPr>
          <p:cNvSpPr txBox="1"/>
          <p:nvPr/>
        </p:nvSpPr>
        <p:spPr>
          <a:xfrm>
            <a:off x="2420827" y="6845803"/>
            <a:ext cx="929111" cy="338554"/>
          </a:xfrm>
          <a:prstGeom prst="rect">
            <a:avLst/>
          </a:prstGeom>
          <a:noFill/>
        </p:spPr>
        <p:txBody>
          <a:bodyPr wrap="square" rtlCol="0">
            <a:spAutoFit/>
          </a:bodyPr>
          <a:lstStyle/>
          <a:p>
            <a:pPr algn="ctr"/>
            <a:r>
              <a:rPr lang="ja-JP" altLang="en-US" sz="1600" dirty="0">
                <a:solidFill>
                  <a:srgbClr val="EF8200"/>
                </a:solidFill>
                <a:latin typeface="HGSSoeiKakugothicUB" pitchFamily="34" charset="-128"/>
                <a:ea typeface="HGSSoeiKakugothicUB" pitchFamily="34" charset="-128"/>
              </a:rPr>
              <a:t>内 容</a:t>
            </a:r>
            <a:endParaRPr lang="zh-CN" altLang="en-US" sz="1600" dirty="0">
              <a:solidFill>
                <a:srgbClr val="EF8200"/>
              </a:solidFill>
              <a:latin typeface="HGSSoeiKakugothicUB" pitchFamily="34" charset="-128"/>
              <a:ea typeface="HGSSoeiKakugothicUB" pitchFamily="34" charset="-128"/>
            </a:endParaRPr>
          </a:p>
        </p:txBody>
      </p:sp>
      <p:sp>
        <p:nvSpPr>
          <p:cNvPr id="38" name="TextBox 50">
            <a:extLst>
              <a:ext uri="{FF2B5EF4-FFF2-40B4-BE49-F238E27FC236}">
                <a16:creationId xmlns:a16="http://schemas.microsoft.com/office/drawing/2014/main" xmlns="" id="{89B7532E-A21F-7140-A445-4B7045FE6C91}"/>
              </a:ext>
            </a:extLst>
          </p:cNvPr>
          <p:cNvSpPr txBox="1"/>
          <p:nvPr/>
        </p:nvSpPr>
        <p:spPr>
          <a:xfrm>
            <a:off x="3393912" y="6844645"/>
            <a:ext cx="4364106" cy="2308324"/>
          </a:xfrm>
          <a:prstGeom prst="rect">
            <a:avLst/>
          </a:prstGeom>
          <a:noFill/>
        </p:spPr>
        <p:txBody>
          <a:bodyPr wrap="square" rtlCol="0">
            <a:spAutoFit/>
          </a:bodyPr>
          <a:lstStyle/>
          <a:p>
            <a:r>
              <a:rPr lang="ja-JP" altLang="en-US" sz="1800" dirty="0">
                <a:latin typeface="HGSSoeiKakugothicUB" charset="-128"/>
                <a:ea typeface="HGSSoeiKakugothicUB" charset="-128"/>
                <a:cs typeface="HGSSoeiKakugothicUB" charset="-128"/>
              </a:rPr>
              <a:t>第</a:t>
            </a:r>
            <a:r>
              <a:rPr lang="en-US" altLang="ja-JP" sz="1800" dirty="0">
                <a:latin typeface="HGSSoeiKakugothicUB" charset="-128"/>
                <a:ea typeface="HGSSoeiKakugothicUB" charset="-128"/>
                <a:cs typeface="HGSSoeiKakugothicUB" charset="-128"/>
              </a:rPr>
              <a:t>1</a:t>
            </a:r>
            <a:r>
              <a:rPr lang="ja-JP" altLang="en-US" sz="1800" dirty="0">
                <a:latin typeface="HGSSoeiKakugothicUB" charset="-128"/>
                <a:ea typeface="HGSSoeiKakugothicUB" charset="-128"/>
                <a:cs typeface="HGSSoeiKakugothicUB" charset="-128"/>
              </a:rPr>
              <a:t>部：</a:t>
            </a:r>
            <a:endParaRPr lang="en-US" altLang="ja-JP" sz="1800" dirty="0">
              <a:latin typeface="HGSSoeiKakugothicUB" charset="-128"/>
              <a:ea typeface="HGSSoeiKakugothicUB" charset="-128"/>
              <a:cs typeface="HGSSoeiKakugothicUB" charset="-128"/>
            </a:endParaRPr>
          </a:p>
          <a:p>
            <a:r>
              <a:rPr lang="ja-JP" altLang="en-US" sz="1800" dirty="0">
                <a:latin typeface="HGSSoeiKakugothicUB" charset="-128"/>
                <a:ea typeface="HGSSoeiKakugothicUB" charset="-128"/>
                <a:cs typeface="HGSSoeiKakugothicUB" charset="-128"/>
              </a:rPr>
              <a:t>中国市場の商品トレンドと</a:t>
            </a:r>
            <a:endParaRPr lang="en-US" altLang="ja-JP" sz="1800" dirty="0">
              <a:latin typeface="HGSSoeiKakugothicUB" charset="-128"/>
              <a:ea typeface="HGSSoeiKakugothicUB" charset="-128"/>
              <a:cs typeface="HGSSoeiKakugothicUB" charset="-128"/>
            </a:endParaRPr>
          </a:p>
          <a:p>
            <a:r>
              <a:rPr lang="ja-JP" altLang="ja-JP" sz="1800" dirty="0">
                <a:latin typeface="HGSSoeiKakugothicUB" charset="-128"/>
                <a:ea typeface="HGSSoeiKakugothicUB" charset="-128"/>
                <a:cs typeface="HGSSoeiKakugothicUB" charset="-128"/>
              </a:rPr>
              <a:t>第</a:t>
            </a:r>
            <a:r>
              <a:rPr lang="en-US" altLang="ja-JP" sz="1800" dirty="0">
                <a:latin typeface="HGSSoeiKakugothicUB" charset="-128"/>
                <a:ea typeface="HGSSoeiKakugothicUB" charset="-128"/>
                <a:cs typeface="HGSSoeiKakugothicUB" charset="-128"/>
              </a:rPr>
              <a:t>30</a:t>
            </a:r>
            <a:r>
              <a:rPr lang="ja-JP" altLang="ja-JP" sz="1800" dirty="0">
                <a:latin typeface="HGSSoeiKakugothicUB" charset="-128"/>
                <a:ea typeface="HGSSoeiKakugothicUB" charset="-128"/>
                <a:cs typeface="HGSSoeiKakugothicUB" charset="-128"/>
              </a:rPr>
              <a:t>回</a:t>
            </a:r>
            <a:r>
              <a:rPr lang="ja-JP" altLang="en-US" sz="1800" dirty="0">
                <a:latin typeface="HGSSoeiKakugothicUB" charset="-128"/>
                <a:ea typeface="HGSSoeiKakugothicUB" charset="-128"/>
                <a:cs typeface="HGSSoeiKakugothicUB" charset="-128"/>
              </a:rPr>
              <a:t>華交</a:t>
            </a:r>
            <a:r>
              <a:rPr lang="ja-JP" altLang="ja-JP" sz="1800" dirty="0">
                <a:latin typeface="HGSSoeiKakugothicUB" charset="-128"/>
                <a:ea typeface="HGSSoeiKakugothicUB" charset="-128"/>
                <a:cs typeface="HGSSoeiKakugothicUB" charset="-128"/>
              </a:rPr>
              <a:t>会の紹介</a:t>
            </a:r>
            <a:r>
              <a:rPr lang="ja-JP" altLang="en-US" sz="1800" dirty="0">
                <a:latin typeface="HGSSoeiKakugothicUB" charset="-128"/>
                <a:ea typeface="HGSSoeiKakugothicUB" charset="-128"/>
                <a:cs typeface="HGSSoeiKakugothicUB" charset="-128"/>
              </a:rPr>
              <a:t>および</a:t>
            </a:r>
            <a:r>
              <a:rPr lang="ja-JP" altLang="ja-JP" sz="1800" dirty="0">
                <a:latin typeface="HGSSoeiKakugothicUB" charset="-128"/>
                <a:ea typeface="HGSSoeiKakugothicUB" charset="-128"/>
                <a:cs typeface="HGSSoeiKakugothicUB" charset="-128"/>
              </a:rPr>
              <a:t>出展手順</a:t>
            </a:r>
            <a:endParaRPr lang="en-US" altLang="ja-JP" sz="1800" dirty="0">
              <a:latin typeface="HGSSoeiKakugothicUB" charset="-128"/>
              <a:ea typeface="HGSSoeiKakugothicUB" charset="-128"/>
              <a:cs typeface="HGSSoeiKakugothicUB" charset="-128"/>
            </a:endParaRPr>
          </a:p>
          <a:p>
            <a:r>
              <a:rPr lang="ja-JP" altLang="en-US" sz="1800" dirty="0">
                <a:latin typeface="HGSSoeiKakugothicUB" charset="-128"/>
                <a:ea typeface="HGSSoeiKakugothicUB" charset="-128"/>
                <a:cs typeface="HGSSoeiKakugothicUB" charset="-128"/>
              </a:rPr>
              <a:t>について</a:t>
            </a:r>
            <a:r>
              <a:rPr lang="ja-JP" altLang="ja-JP" sz="1800" dirty="0">
                <a:latin typeface="HGSSoeiKakugothicUB" charset="-128"/>
                <a:ea typeface="HGSSoeiKakugothicUB" charset="-128"/>
                <a:cs typeface="HGSSoeiKakugothicUB" charset="-128"/>
              </a:rPr>
              <a:t> </a:t>
            </a:r>
            <a:r>
              <a:rPr lang="ja-JP" altLang="en-US" sz="1800" dirty="0">
                <a:latin typeface="HGSSoeiKakugothicUB" charset="-128"/>
                <a:ea typeface="HGSSoeiKakugothicUB" charset="-128"/>
                <a:cs typeface="HGSSoeiKakugothicUB" charset="-128"/>
              </a:rPr>
              <a:t>（日中逐次通訳）</a:t>
            </a:r>
            <a:endParaRPr lang="zh-CN" altLang="en-US" sz="1600" dirty="0">
              <a:latin typeface="HGSSoeiKakugothicUB" charset="-128"/>
              <a:ea typeface="HGSSoeiKakugothicUB" charset="-128"/>
              <a:cs typeface="HGSSoeiKakugothicUB" charset="-128"/>
            </a:endParaRPr>
          </a:p>
          <a:p>
            <a:endParaRPr lang="en-US" altLang="zh-CN" sz="1800" dirty="0">
              <a:latin typeface="HGSSoeiKakugothicUB" charset="-128"/>
              <a:ea typeface="HGSSoeiKakugothicUB" charset="-128"/>
              <a:cs typeface="HGSSoeiKakugothicUB" charset="-128"/>
            </a:endParaRPr>
          </a:p>
          <a:p>
            <a:r>
              <a:rPr lang="ja-JP" altLang="en-US" sz="1800" dirty="0">
                <a:latin typeface="HGSSoeiKakugothicUB" charset="-128"/>
                <a:ea typeface="HGSSoeiKakugothicUB" charset="-128"/>
                <a:cs typeface="HGSSoeiKakugothicUB" charset="-128"/>
              </a:rPr>
              <a:t>第</a:t>
            </a:r>
            <a:r>
              <a:rPr lang="en-US" altLang="ja-JP" sz="1800" dirty="0">
                <a:latin typeface="HGSSoeiKakugothicUB" charset="-128"/>
                <a:ea typeface="HGSSoeiKakugothicUB" charset="-128"/>
                <a:cs typeface="HGSSoeiKakugothicUB" charset="-128"/>
              </a:rPr>
              <a:t>2</a:t>
            </a:r>
            <a:r>
              <a:rPr lang="ja-JP" altLang="en-US" sz="1800" dirty="0">
                <a:latin typeface="HGSSoeiKakugothicUB" charset="-128"/>
                <a:ea typeface="HGSSoeiKakugothicUB" charset="-128"/>
                <a:cs typeface="HGSSoeiKakugothicUB" charset="-128"/>
              </a:rPr>
              <a:t>部：</a:t>
            </a:r>
            <a:endParaRPr lang="en-US" altLang="ja-JP" sz="1800" dirty="0">
              <a:latin typeface="HGSSoeiKakugothicUB" charset="-128"/>
              <a:ea typeface="HGSSoeiKakugothicUB" charset="-128"/>
              <a:cs typeface="HGSSoeiKakugothicUB" charset="-128"/>
            </a:endParaRPr>
          </a:p>
          <a:p>
            <a:r>
              <a:rPr lang="ja-JP" altLang="en-US" sz="1800" dirty="0">
                <a:latin typeface="HGSSoeiKakugothicUB" charset="-128"/>
                <a:ea typeface="HGSSoeiKakugothicUB" charset="-128"/>
                <a:cs typeface="HGSSoeiKakugothicUB" charset="-128"/>
              </a:rPr>
              <a:t>第</a:t>
            </a:r>
            <a:r>
              <a:rPr lang="en-US" altLang="ja-JP" sz="1800" dirty="0">
                <a:latin typeface="HGSSoeiKakugothicUB" charset="-128"/>
                <a:ea typeface="HGSSoeiKakugothicUB" charset="-128"/>
                <a:cs typeface="HGSSoeiKakugothicUB" charset="-128"/>
              </a:rPr>
              <a:t>29</a:t>
            </a:r>
            <a:r>
              <a:rPr lang="ja-JP" altLang="en-US" sz="1800" dirty="0">
                <a:latin typeface="HGSSoeiKakugothicUB" charset="-128"/>
                <a:ea typeface="HGSSoeiKakugothicUB" charset="-128"/>
                <a:cs typeface="HGSSoeiKakugothicUB" charset="-128"/>
              </a:rPr>
              <a:t>回華交会に出展して</a:t>
            </a:r>
            <a:endParaRPr lang="en-US" altLang="ja-JP" sz="1800" dirty="0">
              <a:latin typeface="HGSSoeiKakugothicUB" charset="-128"/>
              <a:ea typeface="HGSSoeiKakugothicUB" charset="-128"/>
              <a:cs typeface="HGSSoeiKakugothicUB" charset="-128"/>
            </a:endParaRPr>
          </a:p>
          <a:p>
            <a:r>
              <a:rPr lang="ja-JP" altLang="en-US" sz="1800" dirty="0">
                <a:latin typeface="HGSSoeiKakugothicUB" charset="-128"/>
                <a:ea typeface="HGSSoeiKakugothicUB" charset="-128"/>
                <a:cs typeface="HGSSoeiKakugothicUB" charset="-128"/>
              </a:rPr>
              <a:t>（昨年出展の日本企業による体験談）</a:t>
            </a:r>
            <a:endParaRPr lang="zh-CN" altLang="en-US" sz="1800" dirty="0">
              <a:latin typeface="HGSSoeiKakugothicUB" charset="-128"/>
              <a:ea typeface="HGSSoeiKakugothicUB" charset="-128"/>
              <a:cs typeface="HGSSoeiKakugothicUB" charset="-128"/>
            </a:endParaRPr>
          </a:p>
        </p:txBody>
      </p:sp>
      <p:sp>
        <p:nvSpPr>
          <p:cNvPr id="40" name="TextBox 52"/>
          <p:cNvSpPr txBox="1"/>
          <p:nvPr/>
        </p:nvSpPr>
        <p:spPr>
          <a:xfrm>
            <a:off x="-6453" y="3690658"/>
            <a:ext cx="4845739" cy="307777"/>
          </a:xfrm>
          <a:prstGeom prst="rect">
            <a:avLst/>
          </a:prstGeom>
          <a:noFill/>
        </p:spPr>
        <p:txBody>
          <a:bodyPr wrap="square" rtlCol="0">
            <a:spAutoFit/>
          </a:bodyPr>
          <a:lstStyle/>
          <a:p>
            <a:r>
              <a:rPr lang="ja-JP" altLang="en-US" sz="1400" dirty="0"/>
              <a:t>前回</a:t>
            </a:r>
            <a:r>
              <a:rPr lang="en-US" altLang="ja-JP" sz="1400" dirty="0"/>
              <a:t>(</a:t>
            </a:r>
            <a:r>
              <a:rPr lang="ja-JP" altLang="en-US" sz="1400" dirty="0"/>
              <a:t>第</a:t>
            </a:r>
            <a:r>
              <a:rPr lang="en-US" altLang="ja-JP" sz="1400" dirty="0"/>
              <a:t>29</a:t>
            </a:r>
            <a:r>
              <a:rPr lang="ja-JP" altLang="en-US" sz="1400" dirty="0"/>
              <a:t>回</a:t>
            </a:r>
            <a:r>
              <a:rPr lang="en-US" altLang="ja-JP" sz="1400" dirty="0"/>
              <a:t>)</a:t>
            </a:r>
            <a:r>
              <a:rPr lang="ja-JP" altLang="en-US" sz="1400" dirty="0"/>
              <a:t>の展示ブースでの商談風景</a:t>
            </a:r>
            <a:endParaRPr lang="en-US" altLang="zh-CN" sz="1400" dirty="0"/>
          </a:p>
        </p:txBody>
      </p:sp>
    </p:spTree>
    <p:extLst>
      <p:ext uri="{BB962C8B-B14F-4D97-AF65-F5344CB8AC3E}">
        <p14:creationId xmlns:p14="http://schemas.microsoft.com/office/powerpoint/2010/main" val="779290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19705" y="2438708"/>
            <a:ext cx="7727294" cy="3123932"/>
          </a:xfrm>
          <a:prstGeom prst="rect">
            <a:avLst/>
          </a:prstGeom>
        </p:spPr>
        <p:txBody>
          <a:bodyPr wrap="square">
            <a:spAutoFit/>
          </a:bodyPr>
          <a:lstStyle/>
          <a:p>
            <a:pPr>
              <a:spcAft>
                <a:spcPts val="600"/>
              </a:spcAft>
            </a:pPr>
            <a:r>
              <a:rPr lang="ja-JP" altLang="ja-JP" sz="1200" kern="0" dirty="0">
                <a:latin typeface="+mn-ea"/>
                <a:cs typeface="“ “メイリオ”" charset="0"/>
              </a:rPr>
              <a:t>平素より本会事業に対しまして格別のご高配を賜り、厚く御礼申し上げます。</a:t>
            </a:r>
            <a:r>
              <a:rPr lang="en-US" altLang="ja-JP" sz="1200" kern="0" dirty="0">
                <a:latin typeface="+mn-ea"/>
                <a:cs typeface="“ “メイリオ”" charset="0"/>
              </a:rPr>
              <a:t> </a:t>
            </a:r>
          </a:p>
          <a:p>
            <a:pPr>
              <a:spcAft>
                <a:spcPts val="600"/>
              </a:spcAft>
            </a:pPr>
            <a:r>
              <a:rPr lang="ja-JP" altLang="ja-JP" sz="1200" kern="0" dirty="0">
                <a:latin typeface="+mn-ea"/>
                <a:cs typeface="“ “メイリオ”" charset="0"/>
              </a:rPr>
              <a:t>さて、</a:t>
            </a:r>
            <a:r>
              <a:rPr lang="ja-JP" altLang="ja-JP" sz="1200" kern="100" dirty="0">
                <a:latin typeface="+mn-ea"/>
                <a:cs typeface="Times New Roman" charset="0"/>
              </a:rPr>
              <a:t>中国華東輸出入商品交易会（略称</a:t>
            </a:r>
            <a:r>
              <a:rPr lang="en-US" altLang="ja-JP" sz="1200" kern="100" dirty="0">
                <a:latin typeface="+mn-ea"/>
                <a:cs typeface="Times New Roman" charset="0"/>
              </a:rPr>
              <a:t>:</a:t>
            </a:r>
            <a:r>
              <a:rPr lang="ja-JP" altLang="ja-JP" sz="1200" kern="100" dirty="0">
                <a:latin typeface="+mn-ea"/>
                <a:cs typeface="Times New Roman" charset="0"/>
              </a:rPr>
              <a:t>華交会）は、</a:t>
            </a:r>
            <a:r>
              <a:rPr lang="ja-JP" altLang="ja-JP" sz="1600" kern="100" dirty="0">
                <a:solidFill>
                  <a:srgbClr val="FF0000"/>
                </a:solidFill>
                <a:latin typeface="+mn-ea"/>
                <a:cs typeface="Times New Roman" charset="0"/>
              </a:rPr>
              <a:t>毎年</a:t>
            </a:r>
            <a:r>
              <a:rPr lang="en-US" altLang="ja-JP" sz="1600" kern="100" dirty="0">
                <a:solidFill>
                  <a:srgbClr val="FF0000"/>
                </a:solidFill>
                <a:latin typeface="+mn-ea"/>
                <a:cs typeface="Times New Roman" charset="0"/>
              </a:rPr>
              <a:t>3</a:t>
            </a:r>
            <a:r>
              <a:rPr lang="ja-JP" altLang="ja-JP" sz="1600" kern="100" dirty="0">
                <a:solidFill>
                  <a:srgbClr val="FF0000"/>
                </a:solidFill>
                <a:latin typeface="+mn-ea"/>
                <a:cs typeface="Times New Roman" charset="0"/>
              </a:rPr>
              <a:t>月</a:t>
            </a:r>
            <a:r>
              <a:rPr lang="en-US" altLang="ja-JP" sz="1600" kern="100" dirty="0">
                <a:solidFill>
                  <a:srgbClr val="FF0000"/>
                </a:solidFill>
                <a:latin typeface="+mn-ea"/>
                <a:cs typeface="Times New Roman" charset="0"/>
              </a:rPr>
              <a:t>1</a:t>
            </a:r>
            <a:r>
              <a:rPr lang="ja-JP" altLang="ja-JP" sz="1600" kern="100" dirty="0">
                <a:solidFill>
                  <a:srgbClr val="FF0000"/>
                </a:solidFill>
                <a:latin typeface="+mn-ea"/>
                <a:cs typeface="Times New Roman" charset="0"/>
              </a:rPr>
              <a:t>日～</a:t>
            </a:r>
            <a:r>
              <a:rPr lang="en-US" altLang="ja-JP" sz="1600" kern="100" dirty="0">
                <a:solidFill>
                  <a:srgbClr val="FF0000"/>
                </a:solidFill>
                <a:latin typeface="+mn-ea"/>
                <a:cs typeface="Times New Roman" charset="0"/>
              </a:rPr>
              <a:t>3</a:t>
            </a:r>
            <a:r>
              <a:rPr lang="ja-JP" altLang="ja-JP" sz="1600" kern="100" dirty="0">
                <a:solidFill>
                  <a:srgbClr val="FF0000"/>
                </a:solidFill>
                <a:latin typeface="+mn-ea"/>
                <a:cs typeface="Times New Roman" charset="0"/>
              </a:rPr>
              <a:t>月</a:t>
            </a:r>
            <a:r>
              <a:rPr lang="en-US" altLang="ja-JP" sz="1600" kern="100" dirty="0">
                <a:solidFill>
                  <a:srgbClr val="FF0000"/>
                </a:solidFill>
                <a:latin typeface="+mn-ea"/>
                <a:cs typeface="Times New Roman" charset="0"/>
              </a:rPr>
              <a:t>4</a:t>
            </a:r>
            <a:r>
              <a:rPr lang="ja-JP" altLang="ja-JP" sz="1600" kern="100" dirty="0">
                <a:solidFill>
                  <a:srgbClr val="FF0000"/>
                </a:solidFill>
                <a:latin typeface="+mn-ea"/>
                <a:cs typeface="Times New Roman" charset="0"/>
              </a:rPr>
              <a:t>日</a:t>
            </a:r>
            <a:r>
              <a:rPr lang="ja-JP" altLang="ja-JP" sz="1200" kern="100" dirty="0">
                <a:latin typeface="+mn-ea"/>
                <a:cs typeface="Times New Roman" charset="0"/>
              </a:rPr>
              <a:t>に</a:t>
            </a:r>
            <a:r>
              <a:rPr lang="ja-JP" altLang="en-US" sz="1200" kern="100" dirty="0">
                <a:latin typeface="+mn-ea"/>
                <a:cs typeface="Times New Roman" charset="0"/>
              </a:rPr>
              <a:t>、</a:t>
            </a:r>
            <a:r>
              <a:rPr lang="ja-JP" altLang="ja-JP" sz="1200" kern="100" dirty="0">
                <a:latin typeface="+mn-ea"/>
                <a:cs typeface="Times New Roman" charset="0"/>
              </a:rPr>
              <a:t>上海</a:t>
            </a:r>
            <a:r>
              <a:rPr lang="ja-JP" altLang="en-US" sz="1200" kern="100" dirty="0">
                <a:latin typeface="+mn-ea"/>
                <a:cs typeface="Times New Roman" charset="0"/>
              </a:rPr>
              <a:t>にて</a:t>
            </a:r>
            <a:r>
              <a:rPr lang="ja-JP" altLang="ja-JP" sz="1200" kern="100" dirty="0">
                <a:latin typeface="+mn-ea"/>
                <a:cs typeface="Times New Roman" charset="0"/>
              </a:rPr>
              <a:t>開催されています。</a:t>
            </a:r>
            <a:endParaRPr lang="en-US" altLang="ja-JP" sz="500" kern="100" dirty="0">
              <a:latin typeface="+mn-ea"/>
              <a:cs typeface="Times New Roman" charset="0"/>
            </a:endParaRPr>
          </a:p>
          <a:p>
            <a:pPr>
              <a:spcAft>
                <a:spcPts val="600"/>
              </a:spcAft>
            </a:pPr>
            <a:r>
              <a:rPr lang="ja-JP" altLang="ja-JP" sz="1200" kern="100" dirty="0">
                <a:latin typeface="+mn-ea"/>
                <a:cs typeface="Times New Roman" charset="0"/>
              </a:rPr>
              <a:t>華交会の主催者</a:t>
            </a:r>
            <a:r>
              <a:rPr lang="ja-JP" altLang="en-US" sz="1200" kern="100" dirty="0">
                <a:latin typeface="+mn-ea"/>
                <a:cs typeface="Times New Roman" charset="0"/>
              </a:rPr>
              <a:t>である</a:t>
            </a:r>
            <a:r>
              <a:rPr lang="ja-JP" altLang="ja-JP" sz="1200" kern="100" dirty="0">
                <a:latin typeface="+mn-ea"/>
                <a:cs typeface="Times New Roman" charset="0"/>
              </a:rPr>
              <a:t>九省市</a:t>
            </a:r>
            <a:r>
              <a:rPr lang="ja-JP" altLang="en-US" sz="1200" kern="100" dirty="0">
                <a:latin typeface="+mn-ea"/>
                <a:cs typeface="Times New Roman" charset="0"/>
              </a:rPr>
              <a:t>（上海市・江蘇省・浙江省・安徽省・福建省・江西省・山東省・南京市・寧波市）</a:t>
            </a:r>
            <a:r>
              <a:rPr lang="ja-JP" altLang="ja-JP" sz="1200" kern="100" dirty="0">
                <a:latin typeface="+mn-ea"/>
                <a:cs typeface="Times New Roman" charset="0"/>
              </a:rPr>
              <a:t>は</a:t>
            </a:r>
            <a:r>
              <a:rPr lang="ja-JP" altLang="en-US" sz="1200" kern="100" dirty="0">
                <a:latin typeface="+mn-ea"/>
                <a:cs typeface="Times New Roman" charset="0"/>
              </a:rPr>
              <a:t>、</a:t>
            </a:r>
            <a:r>
              <a:rPr lang="ja-JP" altLang="ja-JP" sz="1200" kern="100" dirty="0">
                <a:latin typeface="+mn-ea"/>
                <a:cs typeface="Times New Roman" charset="0"/>
              </a:rPr>
              <a:t>中国経済の最も発達した地域で</a:t>
            </a:r>
            <a:r>
              <a:rPr lang="ja-JP" altLang="en-US" sz="1200" kern="100" dirty="0">
                <a:latin typeface="+mn-ea"/>
                <a:cs typeface="Times New Roman" charset="0"/>
              </a:rPr>
              <a:t>す。</a:t>
            </a:r>
            <a:r>
              <a:rPr lang="ja-JP" altLang="ja-JP" sz="1200" kern="100" dirty="0">
                <a:latin typeface="+mn-ea"/>
                <a:cs typeface="Times New Roman" charset="0"/>
              </a:rPr>
              <a:t>華交会</a:t>
            </a:r>
            <a:r>
              <a:rPr lang="ja-JP" altLang="en-US" sz="1200" kern="100" dirty="0">
                <a:latin typeface="+mn-ea"/>
                <a:cs typeface="Times New Roman" charset="0"/>
              </a:rPr>
              <a:t>自体も</a:t>
            </a:r>
            <a:r>
              <a:rPr lang="ja-JP" altLang="ja-JP" sz="1200" kern="100" dirty="0">
                <a:latin typeface="+mn-ea"/>
                <a:cs typeface="Times New Roman" charset="0"/>
              </a:rPr>
              <a:t>中国の最大の地域性貿易展示会であり、中国貿易の晴雨表として知られています。</a:t>
            </a:r>
            <a:endParaRPr lang="en-US" altLang="ja-JP" sz="1200" kern="100" dirty="0">
              <a:latin typeface="+mn-ea"/>
              <a:cs typeface="Times New Roman" charset="0"/>
            </a:endParaRPr>
          </a:p>
          <a:p>
            <a:pPr>
              <a:spcAft>
                <a:spcPts val="600"/>
              </a:spcAft>
            </a:pPr>
            <a:r>
              <a:rPr lang="ja-JP" altLang="ja-JP" sz="1200" kern="100" dirty="0">
                <a:latin typeface="+mn-ea"/>
                <a:cs typeface="Times New Roman" charset="0"/>
              </a:rPr>
              <a:t>華交会</a:t>
            </a:r>
            <a:r>
              <a:rPr lang="ja-JP" altLang="en-US" sz="1200" kern="100" dirty="0">
                <a:latin typeface="+mn-ea"/>
                <a:cs typeface="Times New Roman" charset="0"/>
              </a:rPr>
              <a:t>は</a:t>
            </a:r>
            <a:r>
              <a:rPr lang="ja-JP" altLang="ja-JP" sz="1200" kern="100" dirty="0">
                <a:latin typeface="+mn-ea"/>
                <a:cs typeface="Times New Roman" charset="0"/>
              </a:rPr>
              <a:t>アパレル、紡績生地、家庭用品</a:t>
            </a:r>
            <a:r>
              <a:rPr lang="ja-JP" altLang="en-US" sz="1200" kern="100" dirty="0">
                <a:latin typeface="+mn-ea"/>
                <a:cs typeface="Times New Roman" charset="0"/>
              </a:rPr>
              <a:t>、デコレーションギフト、</a:t>
            </a:r>
            <a:r>
              <a:rPr lang="ja-JP" altLang="ja-JP" sz="1200" kern="100" dirty="0">
                <a:latin typeface="+mn-ea"/>
                <a:cs typeface="Times New Roman" charset="0"/>
              </a:rPr>
              <a:t>現代生活</a:t>
            </a:r>
            <a:r>
              <a:rPr lang="ja-JP" altLang="en-US" sz="1200" kern="100" dirty="0">
                <a:latin typeface="+mn-ea"/>
                <a:cs typeface="Times New Roman" charset="0"/>
              </a:rPr>
              <a:t>様式</a:t>
            </a:r>
            <a:r>
              <a:rPr lang="en-US" altLang="ja-JP" sz="1200" kern="100" dirty="0">
                <a:latin typeface="+mn-ea"/>
                <a:cs typeface="Times New Roman" charset="0"/>
              </a:rPr>
              <a:t> </a:t>
            </a:r>
            <a:r>
              <a:rPr lang="ja-JP" altLang="en-US" sz="1200" kern="100" dirty="0">
                <a:latin typeface="+mn-ea"/>
                <a:cs typeface="Times New Roman" charset="0"/>
              </a:rPr>
              <a:t>（海外の製品・越境</a:t>
            </a:r>
            <a:r>
              <a:rPr lang="en-US" altLang="ja-JP" sz="1200" kern="100" dirty="0">
                <a:latin typeface="+mn-ea"/>
                <a:cs typeface="Times New Roman" charset="0"/>
              </a:rPr>
              <a:t>EC) </a:t>
            </a:r>
            <a:r>
              <a:rPr lang="ja-JP" altLang="en-US" sz="1200" kern="100" dirty="0">
                <a:latin typeface="+mn-ea"/>
                <a:cs typeface="Times New Roman" charset="0"/>
              </a:rPr>
              <a:t>の</a:t>
            </a:r>
            <a:r>
              <a:rPr lang="ja-JP" altLang="ja-JP" sz="1200" kern="100" dirty="0">
                <a:latin typeface="+mn-ea"/>
                <a:cs typeface="Times New Roman" charset="0"/>
              </a:rPr>
              <a:t>五つの</a:t>
            </a:r>
            <a:r>
              <a:rPr lang="ja-JP" altLang="en-US" sz="1200" kern="100" dirty="0">
                <a:latin typeface="+mn-ea"/>
                <a:cs typeface="Times New Roman" charset="0"/>
              </a:rPr>
              <a:t>専門分野で構成され、前回</a:t>
            </a:r>
            <a:r>
              <a:rPr lang="ja-JP" altLang="ja-JP" sz="1200" kern="100" dirty="0">
                <a:latin typeface="+mn-ea"/>
                <a:cs typeface="Times New Roman" charset="0"/>
              </a:rPr>
              <a:t>第</a:t>
            </a:r>
            <a:r>
              <a:rPr lang="en-US" altLang="ja-JP" sz="1200" kern="100" dirty="0">
                <a:latin typeface="+mn-ea"/>
                <a:cs typeface="Times New Roman" charset="0"/>
              </a:rPr>
              <a:t>29</a:t>
            </a:r>
            <a:r>
              <a:rPr lang="ja-JP" altLang="ja-JP" sz="1200" kern="100" dirty="0">
                <a:latin typeface="+mn-ea"/>
                <a:cs typeface="Times New Roman" charset="0"/>
              </a:rPr>
              <a:t>回華交会</a:t>
            </a:r>
            <a:r>
              <a:rPr lang="ja-JP" altLang="en-US" sz="1200" kern="100" dirty="0">
                <a:latin typeface="+mn-ea"/>
                <a:cs typeface="Times New Roman" charset="0"/>
              </a:rPr>
              <a:t>で</a:t>
            </a:r>
            <a:r>
              <a:rPr lang="ja-JP" altLang="ja-JP" sz="1200" kern="100" dirty="0">
                <a:latin typeface="+mn-ea"/>
                <a:cs typeface="Times New Roman" charset="0"/>
              </a:rPr>
              <a:t>は国内外</a:t>
            </a:r>
            <a:r>
              <a:rPr lang="en-US" altLang="ja-JP" sz="1200" kern="100" dirty="0">
                <a:latin typeface="+mn-ea"/>
                <a:cs typeface="Times New Roman" charset="0"/>
              </a:rPr>
              <a:t>4000</a:t>
            </a:r>
            <a:r>
              <a:rPr lang="ja-JP" altLang="ja-JP" sz="1200" kern="100" dirty="0">
                <a:latin typeface="+mn-ea"/>
                <a:cs typeface="Times New Roman" charset="0"/>
              </a:rPr>
              <a:t>社の貿易企業</a:t>
            </a:r>
            <a:r>
              <a:rPr lang="ja-JP" altLang="en-US" sz="1200" kern="100" dirty="0">
                <a:latin typeface="+mn-ea"/>
                <a:cs typeface="Times New Roman" charset="0"/>
              </a:rPr>
              <a:t>が参加し</a:t>
            </a:r>
            <a:r>
              <a:rPr lang="ja-JP" altLang="ja-JP" sz="1200" kern="100" dirty="0">
                <a:latin typeface="+mn-ea"/>
                <a:cs typeface="Times New Roman" charset="0"/>
              </a:rPr>
              <a:t>、</a:t>
            </a:r>
            <a:r>
              <a:rPr lang="en-US" altLang="ja-JP" sz="1200" kern="100" dirty="0">
                <a:latin typeface="+mn-ea"/>
                <a:cs typeface="Times New Roman" charset="0"/>
              </a:rPr>
              <a:t>5868</a:t>
            </a:r>
            <a:r>
              <a:rPr lang="ja-JP" altLang="en-US" sz="1200" kern="100" dirty="0">
                <a:latin typeface="+mn-ea"/>
                <a:cs typeface="Times New Roman" charset="0"/>
              </a:rPr>
              <a:t>も</a:t>
            </a:r>
            <a:r>
              <a:rPr lang="ja-JP" altLang="ja-JP" sz="1200" kern="100" dirty="0">
                <a:latin typeface="+mn-ea"/>
                <a:cs typeface="Times New Roman" charset="0"/>
              </a:rPr>
              <a:t>の展示ブー</a:t>
            </a:r>
            <a:r>
              <a:rPr lang="ja-JP" altLang="en-US" sz="1200" kern="100" dirty="0">
                <a:latin typeface="+mn-ea"/>
                <a:cs typeface="Times New Roman" charset="0"/>
              </a:rPr>
              <a:t>ス設置がされるという</a:t>
            </a:r>
            <a:r>
              <a:rPr lang="ja-JP" altLang="ja-JP" sz="1200" kern="100" dirty="0">
                <a:latin typeface="+mn-ea"/>
                <a:cs typeface="Times New Roman" charset="0"/>
              </a:rPr>
              <a:t>中国の経済貿易の</a:t>
            </a:r>
            <a:r>
              <a:rPr lang="ja-JP" altLang="en-US" sz="1200" kern="100" dirty="0">
                <a:latin typeface="+mn-ea"/>
                <a:cs typeface="Times New Roman" charset="0"/>
              </a:rPr>
              <a:t>指標ともとれる結果となりました。</a:t>
            </a:r>
            <a:endParaRPr lang="en-US" altLang="ja-JP" sz="1200" kern="100" dirty="0">
              <a:latin typeface="+mn-ea"/>
              <a:cs typeface="Times New Roman" charset="0"/>
            </a:endParaRPr>
          </a:p>
          <a:p>
            <a:pPr>
              <a:spcAft>
                <a:spcPts val="600"/>
              </a:spcAft>
            </a:pPr>
            <a:r>
              <a:rPr lang="ja-JP" altLang="en-US" sz="1200" kern="100" dirty="0">
                <a:latin typeface="+mn-ea"/>
                <a:cs typeface="Times New Roman" charset="0"/>
              </a:rPr>
              <a:t>この度、</a:t>
            </a:r>
            <a:r>
              <a:rPr lang="ja-JP" altLang="ja-JP" sz="1200" kern="100" dirty="0">
                <a:latin typeface="+mn-ea"/>
                <a:cs typeface="Times New Roman" charset="0"/>
              </a:rPr>
              <a:t>第</a:t>
            </a:r>
            <a:r>
              <a:rPr lang="en-US" altLang="ja-JP" sz="1200" kern="100" dirty="0">
                <a:latin typeface="+mn-ea"/>
                <a:cs typeface="Times New Roman" charset="0"/>
              </a:rPr>
              <a:t>30</a:t>
            </a:r>
            <a:r>
              <a:rPr lang="ja-JP" altLang="ja-JP" sz="1200" kern="100" dirty="0">
                <a:latin typeface="+mn-ea"/>
                <a:cs typeface="Times New Roman" charset="0"/>
              </a:rPr>
              <a:t>回華交会</a:t>
            </a:r>
            <a:r>
              <a:rPr lang="ja-JP" altLang="en-US" sz="1200" kern="100" dirty="0">
                <a:latin typeface="+mn-ea"/>
                <a:cs typeface="Times New Roman" charset="0"/>
              </a:rPr>
              <a:t>（</a:t>
            </a:r>
            <a:r>
              <a:rPr lang="en-US" altLang="ja-JP" sz="1200" kern="100" dirty="0">
                <a:latin typeface="+mn-ea"/>
                <a:cs typeface="Times New Roman" charset="0"/>
              </a:rPr>
              <a:t>2020</a:t>
            </a:r>
            <a:r>
              <a:rPr lang="ja-JP" altLang="en-US" sz="1200" kern="100" dirty="0">
                <a:latin typeface="+mn-ea"/>
                <a:cs typeface="Times New Roman" charset="0"/>
              </a:rPr>
              <a:t>年</a:t>
            </a:r>
            <a:r>
              <a:rPr lang="en-US" altLang="ja-JP" sz="1200" kern="100" dirty="0">
                <a:latin typeface="+mn-ea"/>
                <a:cs typeface="Times New Roman" charset="0"/>
              </a:rPr>
              <a:t>3</a:t>
            </a:r>
            <a:r>
              <a:rPr lang="ja-JP" altLang="en-US" sz="1200" kern="100" dirty="0">
                <a:latin typeface="+mn-ea"/>
                <a:cs typeface="Times New Roman" charset="0"/>
              </a:rPr>
              <a:t>月）</a:t>
            </a:r>
            <a:r>
              <a:rPr lang="ja-JP" altLang="ja-JP" sz="1200" kern="100" dirty="0">
                <a:latin typeface="+mn-ea"/>
                <a:cs typeface="Times New Roman" charset="0"/>
              </a:rPr>
              <a:t>への御出展案内説明会を</a:t>
            </a:r>
            <a:r>
              <a:rPr lang="ja-JP" altLang="en-US" sz="1200" kern="100" dirty="0">
                <a:latin typeface="+mn-ea"/>
                <a:cs typeface="Times New Roman" charset="0"/>
              </a:rPr>
              <a:t>、</a:t>
            </a:r>
            <a:r>
              <a:rPr lang="ja-JP" altLang="ja-JP" sz="1200" kern="100" dirty="0">
                <a:latin typeface="+mn-ea"/>
                <a:cs typeface="Times New Roman" charset="0"/>
              </a:rPr>
              <a:t>開催させて頂く</a:t>
            </a:r>
            <a:r>
              <a:rPr lang="ja-JP" altLang="en-US" sz="1200" kern="100" dirty="0">
                <a:latin typeface="+mn-ea"/>
                <a:cs typeface="Times New Roman" charset="0"/>
              </a:rPr>
              <a:t>運びと</a:t>
            </a:r>
            <a:r>
              <a:rPr lang="ja-JP" altLang="ja-JP" sz="1200" kern="100" dirty="0">
                <a:latin typeface="+mn-ea"/>
                <a:cs typeface="Times New Roman" charset="0"/>
              </a:rPr>
              <a:t>なりました。</a:t>
            </a:r>
            <a:r>
              <a:rPr lang="ja-JP" altLang="en-US" sz="1200" kern="100" dirty="0">
                <a:latin typeface="+mn-ea"/>
                <a:cs typeface="Times New Roman" charset="0"/>
              </a:rPr>
              <a:t>当日は、実行主体である東浩蘭生集団上海華交会展経営服務有限</a:t>
            </a:r>
            <a:r>
              <a:rPr lang="ja-JP" altLang="en-US" sz="1200" kern="100">
                <a:latin typeface="+mn-ea"/>
                <a:cs typeface="Times New Roman" charset="0"/>
              </a:rPr>
              <a:t>公司の</a:t>
            </a:r>
            <a:r>
              <a:rPr lang="en-US" altLang="ja-JP" sz="1200" kern="100" dirty="0">
                <a:latin typeface="+mn-ea"/>
                <a:cs typeface="Times New Roman" charset="0"/>
              </a:rPr>
              <a:t> </a:t>
            </a:r>
            <a:r>
              <a:rPr lang="ja-JP" altLang="en-US" sz="1200" kern="100">
                <a:latin typeface="+mn-ea"/>
                <a:cs typeface="Times New Roman" charset="0"/>
              </a:rPr>
              <a:t>範</a:t>
            </a:r>
            <a:r>
              <a:rPr lang="en-US" altLang="ja-JP" sz="1200" kern="100" dirty="0">
                <a:latin typeface="+mn-ea"/>
                <a:cs typeface="Times New Roman" charset="0"/>
              </a:rPr>
              <a:t> </a:t>
            </a:r>
            <a:r>
              <a:rPr lang="ja-JP" altLang="en-US" sz="1200" kern="100">
                <a:latin typeface="+mn-ea"/>
                <a:cs typeface="Times New Roman" charset="0"/>
              </a:rPr>
              <a:t>沈萍</a:t>
            </a:r>
            <a:r>
              <a:rPr lang="en-US" altLang="ja-JP" sz="1200" kern="100" dirty="0">
                <a:latin typeface="+mn-ea"/>
                <a:cs typeface="Times New Roman" charset="0"/>
              </a:rPr>
              <a:t> </a:t>
            </a:r>
            <a:r>
              <a:rPr lang="ja-JP" altLang="en-US" sz="1200" kern="100">
                <a:latin typeface="+mn-ea"/>
                <a:cs typeface="Times New Roman" charset="0"/>
              </a:rPr>
              <a:t>総経理より</a:t>
            </a:r>
            <a:r>
              <a:rPr lang="ja-JP" altLang="ja-JP" sz="1200" kern="100" dirty="0">
                <a:latin typeface="+mn-ea"/>
                <a:cs typeface="Times New Roman" charset="0"/>
              </a:rPr>
              <a:t>、</a:t>
            </a:r>
            <a:r>
              <a:rPr lang="ja-JP" altLang="en-US" sz="1200" kern="100" dirty="0">
                <a:latin typeface="+mn-ea"/>
                <a:cs typeface="Times New Roman" charset="0"/>
              </a:rPr>
              <a:t>中国市場の商品トレンド並びに</a:t>
            </a:r>
            <a:r>
              <a:rPr lang="ja-JP" altLang="ja-JP" sz="1200" kern="100" dirty="0">
                <a:latin typeface="+mn-ea"/>
                <a:cs typeface="Times New Roman" charset="0"/>
              </a:rPr>
              <a:t>華交会の基本</a:t>
            </a:r>
            <a:r>
              <a:rPr lang="ja-JP" altLang="en-US" sz="1200" kern="100" dirty="0">
                <a:latin typeface="+mn-ea"/>
                <a:cs typeface="Times New Roman" charset="0"/>
              </a:rPr>
              <a:t>情報や出展手順などをご紹介</a:t>
            </a:r>
            <a:r>
              <a:rPr lang="ja-JP" altLang="ja-JP" sz="1200" kern="100" dirty="0">
                <a:latin typeface="+mn-ea"/>
                <a:cs typeface="Times New Roman" charset="0"/>
              </a:rPr>
              <a:t>致します。</a:t>
            </a:r>
            <a:r>
              <a:rPr lang="ja-JP" altLang="en-US" sz="1200" kern="100" dirty="0">
                <a:latin typeface="+mn-ea"/>
                <a:cs typeface="Times New Roman" charset="0"/>
              </a:rPr>
              <a:t>また、前回華交会に出展されました企業様より出展の感想をお話頂きます。この機会に、皆様には中国市場および華交会の素晴らしさを知って頂ければと願っております。</a:t>
            </a:r>
            <a:endParaRPr lang="en-US" altLang="ja-JP" sz="1200" kern="100" dirty="0">
              <a:latin typeface="+mn-ea"/>
              <a:cs typeface="Times New Roman" charset="0"/>
            </a:endParaRPr>
          </a:p>
          <a:p>
            <a:pPr>
              <a:spcAft>
                <a:spcPts val="600"/>
              </a:spcAft>
            </a:pPr>
            <a:r>
              <a:rPr lang="ja-JP" altLang="ja-JP" sz="1200" kern="0" dirty="0">
                <a:latin typeface="+mn-ea"/>
                <a:cs typeface="“ “メイリオ”" charset="0"/>
              </a:rPr>
              <a:t>ご多忙中とは存じますが、皆様方のご参加を</a:t>
            </a:r>
            <a:r>
              <a:rPr lang="ja-JP" altLang="en-US" sz="1200" kern="0" dirty="0">
                <a:latin typeface="+mn-ea"/>
                <a:cs typeface="“ “メイリオ”" charset="0"/>
              </a:rPr>
              <a:t>、</a:t>
            </a:r>
            <a:r>
              <a:rPr lang="ja-JP" altLang="ja-JP" sz="1200" kern="0" dirty="0">
                <a:latin typeface="+mn-ea"/>
                <a:cs typeface="“ “メイリオ”" charset="0"/>
              </a:rPr>
              <a:t>心よりお待ち申し上げ</a:t>
            </a:r>
            <a:r>
              <a:rPr lang="ja-JP" altLang="en-US" sz="1200" kern="0" dirty="0">
                <a:latin typeface="+mn-ea"/>
                <a:cs typeface="“ “メイリオ”" charset="0"/>
              </a:rPr>
              <a:t>ております</a:t>
            </a:r>
            <a:r>
              <a:rPr lang="ja-JP" altLang="ja-JP" sz="1200" kern="0" dirty="0">
                <a:latin typeface="+mn-ea"/>
                <a:cs typeface="“ “メイリオ”" charset="0"/>
              </a:rPr>
              <a:t>。</a:t>
            </a:r>
            <a:r>
              <a:rPr lang="ja-JP" altLang="en-US" sz="1200" kern="0" dirty="0">
                <a:latin typeface="+mn-ea"/>
                <a:cs typeface="“ “メイリオ”" charset="0"/>
              </a:rPr>
              <a:t>参加を希望される方は、</a:t>
            </a:r>
            <a:r>
              <a:rPr lang="ja-JP" altLang="ja-JP" sz="1200" kern="0" dirty="0">
                <a:latin typeface="+mn-ea"/>
                <a:cs typeface="“ “メイリオ”" charset="0"/>
              </a:rPr>
              <a:t>ＦＡＸまたはメールにてお申し込み下さい。</a:t>
            </a:r>
            <a:r>
              <a:rPr lang="ja-JP" altLang="en-US" sz="1200" kern="0" dirty="0">
                <a:latin typeface="+mn-ea"/>
                <a:cs typeface="“ “メイリオ”" charset="0"/>
              </a:rPr>
              <a:t>華交会関係者一同、心よりお待ち申し上げております。　　　　敬具</a:t>
            </a:r>
            <a:endParaRPr lang="ja-JP" altLang="ja-JP" sz="1200" kern="100" dirty="0">
              <a:effectLst/>
              <a:latin typeface="+mn-ea"/>
              <a:cs typeface="Times New Roman" charset="0"/>
            </a:endParaRPr>
          </a:p>
        </p:txBody>
      </p:sp>
      <p:sp>
        <p:nvSpPr>
          <p:cNvPr id="7" name="正方形/長方形 6"/>
          <p:cNvSpPr/>
          <p:nvPr/>
        </p:nvSpPr>
        <p:spPr>
          <a:xfrm>
            <a:off x="283029" y="188262"/>
            <a:ext cx="7030377" cy="359970"/>
          </a:xfrm>
          <a:prstGeom prst="rect">
            <a:avLst/>
          </a:prstGeom>
        </p:spPr>
        <p:txBody>
          <a:bodyPr wrap="square">
            <a:spAutoFit/>
          </a:bodyPr>
          <a:lstStyle/>
          <a:p>
            <a:pPr algn="ctr">
              <a:lnSpc>
                <a:spcPts val="2025"/>
              </a:lnSpc>
              <a:spcAft>
                <a:spcPts val="1500"/>
              </a:spcAft>
            </a:pPr>
            <a:r>
              <a:rPr lang="ja-JP" altLang="ja-JP" sz="2400" b="1" dirty="0">
                <a:latin typeface="“ “メイリオ”" charset="0"/>
                <a:ea typeface="MS Mincho" charset="-128"/>
                <a:cs typeface="“ “メイリオ”" charset="0"/>
              </a:rPr>
              <a:t>第</a:t>
            </a:r>
            <a:r>
              <a:rPr lang="ja-JP" altLang="en-US" sz="2400" b="1" dirty="0">
                <a:latin typeface="“ “メイリオ”" charset="0"/>
                <a:ea typeface="MS Mincho" charset="-128"/>
                <a:cs typeface="“ “メイリオ”" charset="0"/>
              </a:rPr>
              <a:t>３０</a:t>
            </a:r>
            <a:r>
              <a:rPr lang="ja-JP" altLang="ja-JP" sz="2400" b="1" dirty="0">
                <a:latin typeface="“ “メイリオ”" charset="0"/>
                <a:ea typeface="MS Mincho" charset="-128"/>
                <a:cs typeface="“ “メイリオ”" charset="0"/>
              </a:rPr>
              <a:t>回中国華東輸出入商品交易会</a:t>
            </a:r>
            <a:r>
              <a:rPr lang="ja-JP" altLang="en-US" sz="2400" b="1" dirty="0">
                <a:latin typeface="“ “メイリオ”" charset="0"/>
                <a:ea typeface="MS Mincho" charset="-128"/>
                <a:cs typeface="“ “メイリオ”" charset="0"/>
              </a:rPr>
              <a:t>について</a:t>
            </a:r>
            <a:endParaRPr lang="en-US" altLang="ja-JP" sz="2400" b="1" dirty="0">
              <a:latin typeface="“ “メイリオ”" charset="0"/>
              <a:ea typeface="MS Mincho" charset="-128"/>
              <a:cs typeface="“ “メイリオ”" charset="0"/>
            </a:endParaRPr>
          </a:p>
        </p:txBody>
      </p:sp>
      <p:sp>
        <p:nvSpPr>
          <p:cNvPr id="8" name="正方形/長方形 7"/>
          <p:cNvSpPr/>
          <p:nvPr/>
        </p:nvSpPr>
        <p:spPr>
          <a:xfrm>
            <a:off x="147637" y="6419233"/>
            <a:ext cx="7310438" cy="338554"/>
          </a:xfrm>
          <a:prstGeom prst="rect">
            <a:avLst/>
          </a:prstGeom>
        </p:spPr>
        <p:txBody>
          <a:bodyPr wrap="square">
            <a:spAutoFit/>
          </a:bodyPr>
          <a:lstStyle/>
          <a:p>
            <a:r>
              <a:rPr lang="en-US" altLang="ja-JP" sz="1600" kern="0" dirty="0">
                <a:latin typeface="+mj-ea"/>
                <a:ea typeface="+mj-ea"/>
                <a:cs typeface="“ “メイリオ”" charset="0"/>
              </a:rPr>
              <a:t>  </a:t>
            </a:r>
            <a:r>
              <a:rPr lang="ja-JP" altLang="ja-JP" sz="1600" kern="0" dirty="0">
                <a:latin typeface="+mj-ea"/>
                <a:ea typeface="+mj-ea"/>
                <a:cs typeface="“ “メイリオ”" charset="0"/>
              </a:rPr>
              <a:t>株式会社小倉貿易　</a:t>
            </a:r>
            <a:r>
              <a:rPr lang="ja-JP" altLang="ja-JP" sz="1200" kern="0" dirty="0">
                <a:latin typeface="+mj-ea"/>
                <a:ea typeface="+mj-ea"/>
                <a:cs typeface="“ “メイリオ”" charset="0"/>
              </a:rPr>
              <a:t>内</a:t>
            </a:r>
            <a:r>
              <a:rPr lang="ja-JP" altLang="ja-JP" sz="1600" kern="0" dirty="0">
                <a:latin typeface="+mj-ea"/>
                <a:ea typeface="+mj-ea"/>
                <a:cs typeface="“ “メイリオ”" charset="0"/>
              </a:rPr>
              <a:t>　</a:t>
            </a:r>
            <a:r>
              <a:rPr lang="ja-JP" altLang="ja-JP" sz="1600" kern="100" dirty="0">
                <a:latin typeface="+mj-ea"/>
                <a:ea typeface="+mj-ea"/>
                <a:cs typeface="Times New Roman" charset="0"/>
              </a:rPr>
              <a:t>華</a:t>
            </a:r>
            <a:r>
              <a:rPr lang="ja-JP" altLang="en-US" sz="1600" kern="100" dirty="0">
                <a:latin typeface="+mj-ea"/>
                <a:ea typeface="+mj-ea"/>
                <a:cs typeface="Times New Roman" charset="0"/>
              </a:rPr>
              <a:t>交</a:t>
            </a:r>
            <a:r>
              <a:rPr lang="ja-JP" altLang="ja-JP" sz="1600" kern="100" dirty="0">
                <a:latin typeface="+mj-ea"/>
                <a:ea typeface="+mj-ea"/>
                <a:cs typeface="Times New Roman" charset="0"/>
              </a:rPr>
              <a:t>会理事会事務所</a:t>
            </a:r>
            <a:r>
              <a:rPr lang="ja-JP" altLang="ja-JP" sz="1200" kern="100" dirty="0">
                <a:latin typeface="+mj-ea"/>
                <a:ea typeface="+mj-ea"/>
                <a:cs typeface="Times New Roman" charset="0"/>
              </a:rPr>
              <a:t>　行　　　担当：飯田　宛</a:t>
            </a:r>
            <a:r>
              <a:rPr lang="en-US" altLang="ja-JP" sz="1200" kern="0" dirty="0">
                <a:latin typeface="+mj-ea"/>
                <a:ea typeface="+mj-ea"/>
                <a:cs typeface="ＭＳ ゴシック" charset="-128"/>
              </a:rPr>
              <a:t> </a:t>
            </a:r>
            <a:endParaRPr lang="ja-JP" altLang="ja-JP" sz="1050" kern="100" dirty="0">
              <a:latin typeface="+mj-ea"/>
              <a:ea typeface="+mj-ea"/>
              <a:cs typeface="Times New Roman" charset="0"/>
            </a:endParaRPr>
          </a:p>
        </p:txBody>
      </p:sp>
      <p:cxnSp>
        <p:nvCxnSpPr>
          <p:cNvPr id="10" name="直線コネクタ 9"/>
          <p:cNvCxnSpPr/>
          <p:nvPr/>
        </p:nvCxnSpPr>
        <p:spPr>
          <a:xfrm>
            <a:off x="266565" y="5719761"/>
            <a:ext cx="7175046" cy="14287"/>
          </a:xfrm>
          <a:prstGeom prst="line">
            <a:avLst/>
          </a:prstGeom>
          <a:ln w="28575"/>
        </p:spPr>
        <p:style>
          <a:lnRef idx="1">
            <a:schemeClr val="accent2"/>
          </a:lnRef>
          <a:fillRef idx="0">
            <a:schemeClr val="accent2"/>
          </a:fillRef>
          <a:effectRef idx="0">
            <a:schemeClr val="accent2"/>
          </a:effectRef>
          <a:fontRef idx="minor">
            <a:schemeClr val="tx1"/>
          </a:fontRef>
        </p:style>
      </p:cxnSp>
      <p:sp>
        <p:nvSpPr>
          <p:cNvPr id="12" name="正方形/長方形 11"/>
          <p:cNvSpPr/>
          <p:nvPr/>
        </p:nvSpPr>
        <p:spPr>
          <a:xfrm>
            <a:off x="207238" y="6010382"/>
            <a:ext cx="1723549" cy="348813"/>
          </a:xfrm>
          <a:prstGeom prst="rect">
            <a:avLst/>
          </a:prstGeom>
        </p:spPr>
        <p:txBody>
          <a:bodyPr wrap="none">
            <a:spAutoFit/>
          </a:bodyPr>
          <a:lstStyle/>
          <a:p>
            <a:pPr algn="ctr">
              <a:lnSpc>
                <a:spcPts val="2025"/>
              </a:lnSpc>
              <a:spcAft>
                <a:spcPts val="1500"/>
              </a:spcAft>
            </a:pPr>
            <a:r>
              <a:rPr lang="ja-JP" altLang="ja-JP" sz="2000" b="1" dirty="0">
                <a:latin typeface="HGSSoeiKakugothicUB" charset="-128"/>
                <a:ea typeface="HGSSoeiKakugothicUB" charset="-128"/>
                <a:cs typeface="HGSSoeiKakugothicUB" charset="-128"/>
              </a:rPr>
              <a:t>ＦＡＸ申込書</a:t>
            </a:r>
            <a:endParaRPr lang="ja-JP" altLang="ja-JP" sz="1800" dirty="0">
              <a:latin typeface="HGSSoeiKakugothicUB" charset="-128"/>
              <a:ea typeface="HGSSoeiKakugothicUB" charset="-128"/>
              <a:cs typeface="HGSSoeiKakugothicUB" charset="-128"/>
            </a:endParaRPr>
          </a:p>
        </p:txBody>
      </p:sp>
      <p:sp>
        <p:nvSpPr>
          <p:cNvPr id="13" name="正方形/長方形 12"/>
          <p:cNvSpPr/>
          <p:nvPr/>
        </p:nvSpPr>
        <p:spPr>
          <a:xfrm>
            <a:off x="5027024" y="5961224"/>
            <a:ext cx="2414587" cy="400110"/>
          </a:xfrm>
          <a:prstGeom prst="rect">
            <a:avLst/>
          </a:prstGeom>
        </p:spPr>
        <p:txBody>
          <a:bodyPr wrap="square">
            <a:spAutoFit/>
          </a:bodyPr>
          <a:lstStyle/>
          <a:p>
            <a:r>
              <a:rPr lang="en-US" altLang="ja-JP" sz="2000" kern="0" dirty="0">
                <a:latin typeface="MS PGothic" charset="-128"/>
                <a:ea typeface="MS PGothic" charset="-128"/>
                <a:cs typeface="MS PGothic" charset="-128"/>
              </a:rPr>
              <a:t> FAX</a:t>
            </a:r>
            <a:r>
              <a:rPr lang="zh-TW" altLang="ja-JP" sz="2000" kern="0" dirty="0">
                <a:latin typeface="MS PGothic" charset="-128"/>
                <a:ea typeface="MS PGothic" charset="-128"/>
                <a:cs typeface="MS PGothic" charset="-128"/>
              </a:rPr>
              <a:t>：</a:t>
            </a:r>
            <a:r>
              <a:rPr lang="en-US" altLang="zh-TW" sz="2000" kern="0" dirty="0">
                <a:latin typeface="MS PGothic" charset="-128"/>
                <a:ea typeface="MS PGothic" charset="-128"/>
                <a:cs typeface="MS PGothic" charset="-128"/>
              </a:rPr>
              <a:t>06-4302-5588</a:t>
            </a:r>
            <a:endParaRPr lang="ja-JP" altLang="en-US" sz="2000" dirty="0">
              <a:latin typeface="MS PGothic" charset="-128"/>
              <a:ea typeface="MS PGothic" charset="-128"/>
              <a:cs typeface="MS PGothic" charset="-128"/>
            </a:endParaRPr>
          </a:p>
        </p:txBody>
      </p:sp>
      <p:sp>
        <p:nvSpPr>
          <p:cNvPr id="14" name="正方形/長方形 13"/>
          <p:cNvSpPr/>
          <p:nvPr/>
        </p:nvSpPr>
        <p:spPr>
          <a:xfrm>
            <a:off x="90485" y="10114434"/>
            <a:ext cx="7567617" cy="692497"/>
          </a:xfrm>
          <a:prstGeom prst="rect">
            <a:avLst/>
          </a:prstGeom>
        </p:spPr>
        <p:txBody>
          <a:bodyPr wrap="square">
            <a:spAutoFit/>
          </a:bodyPr>
          <a:lstStyle/>
          <a:p>
            <a:pPr>
              <a:spcAft>
                <a:spcPts val="600"/>
              </a:spcAft>
            </a:pPr>
            <a:r>
              <a:rPr lang="en-US" altLang="ja-JP" sz="1600" kern="0" dirty="0">
                <a:latin typeface="ＭＳ ゴシック" charset="-128"/>
                <a:ea typeface="ＭＳ 明朝" charset="-128"/>
                <a:cs typeface="ＭＳ ゴシック" charset="-128"/>
              </a:rPr>
              <a:t> </a:t>
            </a:r>
            <a:r>
              <a:rPr lang="en-US" altLang="ja-JP" sz="1600" kern="0" dirty="0">
                <a:latin typeface="+mn-ea"/>
                <a:cs typeface="“ “メイリオ”" charset="0"/>
              </a:rPr>
              <a:t>  </a:t>
            </a:r>
            <a:r>
              <a:rPr lang="ja-JP" altLang="ja-JP" sz="1600" kern="0" dirty="0">
                <a:latin typeface="+mn-ea"/>
                <a:cs typeface="“ “メイリオ”" charset="0"/>
              </a:rPr>
              <a:t>株式会社小倉貿易　内　</a:t>
            </a:r>
            <a:r>
              <a:rPr lang="ja-JP" altLang="ja-JP" sz="1600" kern="100" dirty="0">
                <a:latin typeface="+mn-ea"/>
                <a:cs typeface="Times New Roman" charset="0"/>
              </a:rPr>
              <a:t>華</a:t>
            </a:r>
            <a:r>
              <a:rPr lang="ja-JP" altLang="en-US" sz="1600" kern="100" dirty="0">
                <a:latin typeface="+mn-ea"/>
                <a:cs typeface="Times New Roman" charset="0"/>
              </a:rPr>
              <a:t>交</a:t>
            </a:r>
            <a:r>
              <a:rPr lang="ja-JP" altLang="ja-JP" sz="1600" kern="100" dirty="0">
                <a:latin typeface="+mn-ea"/>
                <a:cs typeface="Times New Roman" charset="0"/>
              </a:rPr>
              <a:t>会理事会事務所　行　　　担当：飯田　宛</a:t>
            </a:r>
          </a:p>
          <a:p>
            <a:r>
              <a:rPr lang="en-US" altLang="ja-JP" sz="1200" kern="0" dirty="0">
                <a:latin typeface="ＭＳ ゴシック" charset="-128"/>
                <a:ea typeface="ＭＳ 明朝" charset="-128"/>
                <a:cs typeface="ＭＳ ゴシック" charset="-128"/>
              </a:rPr>
              <a:t> </a:t>
            </a:r>
            <a:r>
              <a:rPr lang="ja-JP" altLang="en-US" sz="1200" kern="0" dirty="0">
                <a:latin typeface="ＭＳ ゴシック" charset="-128"/>
                <a:ea typeface="ＭＳ 明朝" charset="-128"/>
                <a:cs typeface="ＭＳ ゴシック" charset="-128"/>
              </a:rPr>
              <a:t>　</a:t>
            </a:r>
            <a:r>
              <a:rPr lang="en-US" altLang="ja-JP" sz="1400" kern="0" dirty="0">
                <a:latin typeface="ＭＳ ゴシック" charset="-128"/>
                <a:ea typeface="ＭＳ 明朝" charset="-128"/>
                <a:cs typeface="ＭＳ ゴシック" charset="-128"/>
              </a:rPr>
              <a:t> </a:t>
            </a:r>
            <a:r>
              <a:rPr lang="en-US" altLang="ja-JP" sz="1800" kern="0" dirty="0">
                <a:latin typeface="ＭＳ ゴシック" charset="-128"/>
                <a:ea typeface="ＭＳ 明朝" charset="-128"/>
                <a:cs typeface="ＭＳ ゴシック" charset="-128"/>
              </a:rPr>
              <a:t>Mail:</a:t>
            </a:r>
            <a:r>
              <a:rPr lang="en-US" altLang="zh-CN" sz="1800" dirty="0"/>
              <a:t>fantianyu_sh0610@yahoo.co.jp</a:t>
            </a:r>
            <a:r>
              <a:rPr lang="zh-CN" altLang="ja-JP" sz="1600" kern="0" dirty="0">
                <a:latin typeface="Century" charset="0"/>
                <a:ea typeface="“ “メイリオ”" charset="0"/>
                <a:cs typeface="“ “メイリオ”" charset="0"/>
              </a:rPr>
              <a:t>　</a:t>
            </a:r>
            <a:r>
              <a:rPr lang="zh-CN" altLang="ja-JP" sz="1200" kern="0" dirty="0">
                <a:latin typeface="Century" charset="0"/>
                <a:ea typeface="“ “メイリオ”" charset="0"/>
                <a:cs typeface="“ “メイリオ”" charset="0"/>
              </a:rPr>
              <a:t>　</a:t>
            </a:r>
            <a:r>
              <a:rPr lang="en-US" altLang="zh-CN" sz="1200" kern="0" dirty="0">
                <a:latin typeface="Century" charset="0"/>
                <a:ea typeface="“ “メイリオ”" charset="0"/>
                <a:cs typeface="“ “メイリオ”" charset="0"/>
              </a:rPr>
              <a:t>  </a:t>
            </a:r>
            <a:r>
              <a:rPr lang="ja-JP" altLang="en-US" sz="1200" kern="0" dirty="0">
                <a:latin typeface="Century" charset="0"/>
                <a:ea typeface="“ “メイリオ”" charset="0"/>
                <a:cs typeface="“ “メイリオ”" charset="0"/>
              </a:rPr>
              <a:t>   </a:t>
            </a:r>
            <a:r>
              <a:rPr lang="zh-CN" altLang="ja-JP" sz="1200" kern="0" dirty="0">
                <a:latin typeface="Century" charset="0"/>
                <a:ea typeface="“ “メイリオ”" charset="0"/>
                <a:cs typeface="“ “メイリオ”" charset="0"/>
              </a:rPr>
              <a:t>　</a:t>
            </a:r>
            <a:r>
              <a:rPr lang="en-US" altLang="zh-CN" sz="1200" kern="0" dirty="0">
                <a:latin typeface="Century" charset="0"/>
                <a:ea typeface="“ “メイリオ”" charset="0"/>
                <a:cs typeface="“ “メイリオ”" charset="0"/>
              </a:rPr>
              <a:t>TEL </a:t>
            </a:r>
            <a:r>
              <a:rPr lang="zh-CN" altLang="en-US" sz="1200" kern="0" dirty="0">
                <a:latin typeface="Century" charset="0"/>
                <a:ea typeface="“ “メイリオ”" charset="0"/>
                <a:cs typeface="“ “メイリオ”" charset="0"/>
              </a:rPr>
              <a:t>０６−４３０２−５８８８</a:t>
            </a:r>
            <a:r>
              <a:rPr lang="zh-CN" altLang="ja-JP" sz="1200" kern="0" dirty="0">
                <a:latin typeface="Century" charset="0"/>
                <a:ea typeface="“ “メイリオ”" charset="0"/>
                <a:cs typeface="“ “メイリオ”" charset="0"/>
              </a:rPr>
              <a:t>　　　　　　　　　　　　　　　　　　　　　　</a:t>
            </a:r>
            <a:endParaRPr lang="ja-JP" altLang="ja-JP" sz="1200" kern="100" dirty="0">
              <a:latin typeface="Century" charset="0"/>
              <a:ea typeface="ＭＳ 明朝" charset="-128"/>
              <a:cs typeface="Times New Roman" charset="0"/>
            </a:endParaRPr>
          </a:p>
        </p:txBody>
      </p:sp>
      <p:sp>
        <p:nvSpPr>
          <p:cNvPr id="15" name="正方形/長方形 14"/>
          <p:cNvSpPr/>
          <p:nvPr/>
        </p:nvSpPr>
        <p:spPr>
          <a:xfrm>
            <a:off x="207238" y="9761978"/>
            <a:ext cx="3764684" cy="400110"/>
          </a:xfrm>
          <a:prstGeom prst="rect">
            <a:avLst/>
          </a:prstGeom>
        </p:spPr>
        <p:txBody>
          <a:bodyPr wrap="square">
            <a:spAutoFit/>
          </a:bodyPr>
          <a:lstStyle/>
          <a:p>
            <a:r>
              <a:rPr lang="ja-JP" altLang="ja-JP" sz="2000" kern="0" dirty="0">
                <a:latin typeface="HGSSoeiKakugothicUB" charset="-128"/>
                <a:ea typeface="HGSSoeiKakugothicUB" charset="-128"/>
                <a:cs typeface="HGSSoeiKakugothicUB" charset="-128"/>
              </a:rPr>
              <a:t>Ｍ</a:t>
            </a:r>
            <a:r>
              <a:rPr lang="ja-JP" altLang="en-US" sz="2000" kern="0" dirty="0">
                <a:latin typeface="HGSSoeiKakugothicUB" charset="-128"/>
                <a:ea typeface="HGSSoeiKakugothicUB" charset="-128"/>
                <a:cs typeface="HGSSoeiKakugothicUB" charset="-128"/>
              </a:rPr>
              <a:t>ＡＩＬ</a:t>
            </a:r>
            <a:r>
              <a:rPr lang="ja-JP" altLang="ja-JP" sz="2000" kern="0" dirty="0">
                <a:latin typeface="HGSSoeiKakugothicUB" charset="-128"/>
                <a:ea typeface="HGSSoeiKakugothicUB" charset="-128"/>
                <a:cs typeface="HGSSoeiKakugothicUB" charset="-128"/>
              </a:rPr>
              <a:t>申込</a:t>
            </a:r>
            <a:r>
              <a:rPr lang="ja-JP" altLang="en-US" sz="2000" kern="0">
                <a:latin typeface="HGSSoeiKakugothicUB" charset="-128"/>
                <a:ea typeface="HGSSoeiKakugothicUB" charset="-128"/>
                <a:cs typeface="HGSSoeiKakugothicUB" charset="-128"/>
              </a:rPr>
              <a:t>の場合はこちら</a:t>
            </a:r>
            <a:endParaRPr lang="ja-JP" altLang="ja-JP" sz="2000" kern="100" dirty="0">
              <a:latin typeface="HGSSoeiKakugothicUB" charset="-128"/>
              <a:ea typeface="HGSSoeiKakugothicUB" charset="-128"/>
              <a:cs typeface="HGSSoeiKakugothicUB" charset="-128"/>
            </a:endParaRPr>
          </a:p>
        </p:txBody>
      </p:sp>
      <p:cxnSp>
        <p:nvCxnSpPr>
          <p:cNvPr id="16" name="直線コネクタ 15"/>
          <p:cNvCxnSpPr/>
          <p:nvPr/>
        </p:nvCxnSpPr>
        <p:spPr>
          <a:xfrm>
            <a:off x="283029" y="9705462"/>
            <a:ext cx="7175046" cy="14287"/>
          </a:xfrm>
          <a:prstGeom prst="line">
            <a:avLst/>
          </a:prstGeom>
          <a:ln w="28575"/>
        </p:spPr>
        <p:style>
          <a:lnRef idx="1">
            <a:schemeClr val="accent2"/>
          </a:lnRef>
          <a:fillRef idx="0">
            <a:schemeClr val="accent2"/>
          </a:fillRef>
          <a:effectRef idx="0">
            <a:schemeClr val="accent2"/>
          </a:effectRef>
          <a:fontRef idx="minor">
            <a:schemeClr val="tx1"/>
          </a:fontRef>
        </p:style>
      </p:cxnSp>
      <p:sp>
        <p:nvSpPr>
          <p:cNvPr id="19" name="テキスト ボックス 18"/>
          <p:cNvSpPr txBox="1"/>
          <p:nvPr/>
        </p:nvSpPr>
        <p:spPr>
          <a:xfrm>
            <a:off x="1930787" y="6102089"/>
            <a:ext cx="2686052" cy="253916"/>
          </a:xfrm>
          <a:prstGeom prst="rect">
            <a:avLst/>
          </a:prstGeom>
          <a:noFill/>
        </p:spPr>
        <p:txBody>
          <a:bodyPr wrap="square" rtlCol="0">
            <a:spAutoFit/>
          </a:bodyPr>
          <a:lstStyle/>
          <a:p>
            <a:r>
              <a:rPr kumimoji="1" lang="ja-JP" altLang="en-US" sz="1050" dirty="0"/>
              <a:t>（こちらに記入してお送りください）</a:t>
            </a:r>
          </a:p>
        </p:txBody>
      </p:sp>
      <p:graphicFrame>
        <p:nvGraphicFramePr>
          <p:cNvPr id="9" name="表 8"/>
          <p:cNvGraphicFramePr>
            <a:graphicFrameLocks noGrp="1"/>
          </p:cNvGraphicFramePr>
          <p:nvPr>
            <p:extLst>
              <p:ext uri="{D42A27DB-BD31-4B8C-83A1-F6EECF244321}">
                <p14:modId xmlns:p14="http://schemas.microsoft.com/office/powerpoint/2010/main" val="4055080222"/>
              </p:ext>
            </p:extLst>
          </p:nvPr>
        </p:nvGraphicFramePr>
        <p:xfrm>
          <a:off x="411233" y="6830625"/>
          <a:ext cx="6643032" cy="2133600"/>
        </p:xfrm>
        <a:graphic>
          <a:graphicData uri="http://schemas.openxmlformats.org/drawingml/2006/table">
            <a:tbl>
              <a:tblPr firstRow="1" bandRow="1">
                <a:tableStyleId>{7E9639D4-E3E2-4D34-9284-5A2195B3D0D7}</a:tableStyleId>
              </a:tblPr>
              <a:tblGrid>
                <a:gridCol w="1105218">
                  <a:extLst>
                    <a:ext uri="{9D8B030D-6E8A-4147-A177-3AD203B41FA5}">
                      <a16:colId xmlns:a16="http://schemas.microsoft.com/office/drawing/2014/main" xmlns="" val="20000"/>
                    </a:ext>
                  </a:extLst>
                </a:gridCol>
                <a:gridCol w="5537814">
                  <a:extLst>
                    <a:ext uri="{9D8B030D-6E8A-4147-A177-3AD203B41FA5}">
                      <a16:colId xmlns:a16="http://schemas.microsoft.com/office/drawing/2014/main" xmlns="" val="20001"/>
                    </a:ext>
                  </a:extLst>
                </a:gridCol>
              </a:tblGrid>
              <a:tr h="274132">
                <a:tc>
                  <a:txBody>
                    <a:bodyPr/>
                    <a:lstStyle/>
                    <a:p>
                      <a:r>
                        <a:rPr lang="zh-TW" altLang="ja-JP" sz="1200" kern="0" dirty="0">
                          <a:solidFill>
                            <a:sysClr val="windowText" lastClr="000000"/>
                          </a:solidFill>
                          <a:latin typeface="HGSSoeiKakugothicUB" charset="-128"/>
                          <a:ea typeface="HGSSoeiKakugothicUB" charset="-128"/>
                          <a:cs typeface="HGSSoeiKakugothicUB" charset="-128"/>
                        </a:rPr>
                        <a:t>貴社名</a:t>
                      </a:r>
                      <a:endParaRPr kumimoji="1" lang="ja-JP" altLang="en-US" sz="1200" dirty="0">
                        <a:solidFill>
                          <a:sysClr val="windowText" lastClr="000000"/>
                        </a:solidFill>
                        <a:latin typeface="HGSSoeiKakugothicUB" charset="-128"/>
                        <a:ea typeface="HGSSoeiKakugothicUB" charset="-128"/>
                        <a:cs typeface="HGSSoeiKakugothicUB"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r h="274132">
                <a:tc>
                  <a:txBody>
                    <a:bodyPr/>
                    <a:lstStyle/>
                    <a:p>
                      <a:pPr marL="0" marR="0" indent="0" algn="l" defTabSz="777514" rtl="0" eaLnBrk="1" fontAlgn="auto" latinLnBrk="0" hangingPunct="1">
                        <a:lnSpc>
                          <a:spcPct val="100000"/>
                        </a:lnSpc>
                        <a:spcBef>
                          <a:spcPts val="0"/>
                        </a:spcBef>
                        <a:spcAft>
                          <a:spcPts val="0"/>
                        </a:spcAft>
                        <a:buClrTx/>
                        <a:buSzTx/>
                        <a:buFontTx/>
                        <a:buNone/>
                        <a:tabLst/>
                        <a:defRPr/>
                      </a:pPr>
                      <a:r>
                        <a:rPr lang="ja-JP" altLang="ja-JP" sz="1200" kern="0" dirty="0">
                          <a:latin typeface="HGSSoeiKakugothicUB" charset="-128"/>
                          <a:ea typeface="HGSSoeiKakugothicUB" charset="-128"/>
                          <a:cs typeface="HGSSoeiKakugothicUB" charset="-128"/>
                        </a:rPr>
                        <a:t>御住所</a:t>
                      </a:r>
                      <a:endParaRPr lang="ja-JP" altLang="ja-JP" sz="1050" kern="100" dirty="0">
                        <a:latin typeface="HGSSoeiKakugothicUB" charset="-128"/>
                        <a:ea typeface="HGSSoeiKakugothicUB" charset="-128"/>
                        <a:cs typeface="HGSSoeiKakugothicUB"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274132">
                <a:tc>
                  <a:txBody>
                    <a:bodyPr/>
                    <a:lstStyle/>
                    <a:p>
                      <a:r>
                        <a:rPr kumimoji="1" lang="ja-JP" altLang="en-US" sz="1200" dirty="0">
                          <a:latin typeface="HGSSoeiKakugothicUB" charset="-128"/>
                          <a:ea typeface="HGSSoeiKakugothicUB" charset="-128"/>
                          <a:cs typeface="HGSSoeiKakugothicUB" charset="-128"/>
                        </a:rPr>
                        <a:t>お名前</a:t>
                      </a:r>
                      <a:r>
                        <a:rPr kumimoji="1" lang="en-US" altLang="ja-JP" sz="1200" dirty="0">
                          <a:latin typeface="HGSSoeiKakugothicUB" charset="-128"/>
                          <a:ea typeface="HGSSoeiKakugothicUB" charset="-128"/>
                          <a:cs typeface="HGSSoeiKakugothicUB" charset="-128"/>
                        </a:rPr>
                        <a:t>1</a:t>
                      </a:r>
                      <a:endParaRPr kumimoji="1" lang="ja-JP" altLang="en-US" sz="1200" dirty="0">
                        <a:latin typeface="HGSSoeiKakugothicUB" charset="-128"/>
                        <a:ea typeface="HGSSoeiKakugothicUB" charset="-128"/>
                        <a:cs typeface="HGSSoeiKakugothicUB"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274132">
                <a:tc>
                  <a:txBody>
                    <a:bodyPr/>
                    <a:lstStyle/>
                    <a:p>
                      <a:r>
                        <a:rPr kumimoji="1" lang="ja-JP" altLang="en-US" sz="1200" dirty="0">
                          <a:latin typeface="HGSSoeiKakugothicUB" charset="-128"/>
                          <a:ea typeface="HGSSoeiKakugothicUB" charset="-128"/>
                          <a:cs typeface="HGSSoeiKakugothicUB" charset="-128"/>
                        </a:rPr>
                        <a:t>お名前</a:t>
                      </a:r>
                      <a:r>
                        <a:rPr kumimoji="1" lang="en-US" altLang="ja-JP" sz="1200" dirty="0">
                          <a:latin typeface="HGSSoeiKakugothicUB" charset="-128"/>
                          <a:ea typeface="HGSSoeiKakugothicUB" charset="-128"/>
                          <a:cs typeface="HGSSoeiKakugothicUB" charset="-128"/>
                        </a:rPr>
                        <a:t>2</a:t>
                      </a:r>
                      <a:endParaRPr kumimoji="1" lang="ja-JP" altLang="en-US" sz="1200" dirty="0">
                        <a:latin typeface="HGSSoeiKakugothicUB" charset="-128"/>
                        <a:ea typeface="HGSSoeiKakugothicUB" charset="-128"/>
                        <a:cs typeface="HGSSoeiKakugothicUB"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4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274132">
                <a:tc>
                  <a:txBody>
                    <a:bodyPr/>
                    <a:lstStyle/>
                    <a:p>
                      <a:r>
                        <a:rPr kumimoji="1" lang="ja-JP" altLang="en-US" sz="1200">
                          <a:latin typeface="HGSSoeiKakugothicUB" charset="-128"/>
                          <a:ea typeface="HGSSoeiKakugothicUB" charset="-128"/>
                          <a:cs typeface="HGSSoeiKakugothicUB" charset="-128"/>
                        </a:rPr>
                        <a:t>御連絡先</a:t>
                      </a:r>
                      <a:r>
                        <a:rPr kumimoji="1" lang="en-US" altLang="ja-JP" sz="1200" dirty="0">
                          <a:latin typeface="HGSSoeiKakugothicUB" charset="-128"/>
                          <a:ea typeface="HGSSoeiKakugothicUB" charset="-128"/>
                          <a:cs typeface="HGSSoeiKakugothicUB" charset="-128"/>
                        </a:rPr>
                        <a:t>TEL</a:t>
                      </a:r>
                      <a:endParaRPr kumimoji="1" lang="ja-JP" altLang="en-US" sz="1200" dirty="0">
                        <a:latin typeface="HGSSoeiKakugothicUB" charset="-128"/>
                        <a:ea typeface="HGSSoeiKakugothicUB" charset="-128"/>
                        <a:cs typeface="HGSSoeiKakugothicUB"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274132">
                <a:tc>
                  <a:txBody>
                    <a:bodyPr/>
                    <a:lstStyle/>
                    <a:p>
                      <a:r>
                        <a:rPr kumimoji="1" lang="ja-JP" altLang="en-US" sz="1200">
                          <a:latin typeface="HGSSoeiKakugothicUB" charset="-128"/>
                          <a:ea typeface="HGSSoeiKakugothicUB" charset="-128"/>
                          <a:cs typeface="HGSSoeiKakugothicUB" charset="-128"/>
                        </a:rPr>
                        <a:t>御連絡先</a:t>
                      </a:r>
                      <a:r>
                        <a:rPr kumimoji="1" lang="en-US" altLang="ja-JP" sz="1200" dirty="0">
                          <a:latin typeface="HGSSoeiKakugothicUB" charset="-128"/>
                          <a:ea typeface="HGSSoeiKakugothicUB" charset="-128"/>
                          <a:cs typeface="HGSSoeiKakugothicUB" charset="-128"/>
                        </a:rPr>
                        <a:t>FAX</a:t>
                      </a:r>
                      <a:endParaRPr kumimoji="1" lang="ja-JP" altLang="en-US" sz="1200" dirty="0">
                        <a:latin typeface="HGSSoeiKakugothicUB" charset="-128"/>
                        <a:ea typeface="HGSSoeiKakugothicUB" charset="-128"/>
                        <a:cs typeface="HGSSoeiKakugothicUB"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274132">
                <a:tc>
                  <a:txBody>
                    <a:bodyPr/>
                    <a:lstStyle/>
                    <a:p>
                      <a:r>
                        <a:rPr lang="zh-TW" altLang="ja-JP" sz="1200" kern="0" dirty="0">
                          <a:latin typeface="HGSSoeiKakugothicUB" charset="-128"/>
                          <a:ea typeface="HGSSoeiKakugothicUB" charset="-128"/>
                          <a:cs typeface="HGSSoeiKakugothicUB" charset="-128"/>
                        </a:rPr>
                        <a:t>御連絡先</a:t>
                      </a:r>
                      <a:r>
                        <a:rPr lang="en-US" altLang="zh-TW" sz="1200" kern="0" dirty="0">
                          <a:latin typeface="HGSSoeiKakugothicUB" charset="-128"/>
                          <a:ea typeface="HGSSoeiKakugothicUB" charset="-128"/>
                          <a:cs typeface="HGSSoeiKakugothicUB" charset="-128"/>
                        </a:rPr>
                        <a:t>Mail</a:t>
                      </a:r>
                      <a:endParaRPr lang="ja-JP" altLang="ja-JP" sz="1050" kern="100" dirty="0">
                        <a:latin typeface="HGSSoeiKakugothicUB" charset="-128"/>
                        <a:ea typeface="HGSSoeiKakugothicUB" charset="-128"/>
                        <a:cs typeface="HGSSoeiKakugothicUB"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
        <p:nvSpPr>
          <p:cNvPr id="17" name="テキスト ボックス 16">
            <a:extLst>
              <a:ext uri="{FF2B5EF4-FFF2-40B4-BE49-F238E27FC236}">
                <a16:creationId xmlns:a16="http://schemas.microsoft.com/office/drawing/2014/main" xmlns="" id="{A0C3541A-3C6A-C446-87FD-4FB4E421A7D4}"/>
              </a:ext>
            </a:extLst>
          </p:cNvPr>
          <p:cNvSpPr txBox="1"/>
          <p:nvPr/>
        </p:nvSpPr>
        <p:spPr>
          <a:xfrm>
            <a:off x="411232" y="9089615"/>
            <a:ext cx="6885709" cy="415498"/>
          </a:xfrm>
          <a:prstGeom prst="rect">
            <a:avLst/>
          </a:prstGeom>
          <a:noFill/>
        </p:spPr>
        <p:txBody>
          <a:bodyPr wrap="square" rtlCol="0">
            <a:spAutoFit/>
          </a:bodyPr>
          <a:lstStyle/>
          <a:p>
            <a:r>
              <a:rPr lang="ja-JP" altLang="en-US" sz="1050"/>
              <a:t>　御記入頂いた個人情報は適切に管理し、主催者および共催者が共有した上で、本説明会の実施並びに華交会その他セミナーの御案内や情報提供の為に利用致します。</a:t>
            </a:r>
            <a:endParaRPr kumimoji="1" lang="ja-JP" altLang="en-US" sz="1050" dirty="0"/>
          </a:p>
        </p:txBody>
      </p:sp>
      <p:pic>
        <p:nvPicPr>
          <p:cNvPr id="20" name="図 19">
            <a:extLst>
              <a:ext uri="{FF2B5EF4-FFF2-40B4-BE49-F238E27FC236}">
                <a16:creationId xmlns:a16="http://schemas.microsoft.com/office/drawing/2014/main" xmlns="" id="{232F43DB-15E3-8842-9663-3E3D4A1873FA}"/>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65" t="29790" b="44843"/>
          <a:stretch/>
        </p:blipFill>
        <p:spPr>
          <a:xfrm>
            <a:off x="-12348" y="894486"/>
            <a:ext cx="7759347" cy="1514014"/>
          </a:xfrm>
          <a:prstGeom prst="rect">
            <a:avLst/>
          </a:prstGeom>
        </p:spPr>
      </p:pic>
      <p:sp>
        <p:nvSpPr>
          <p:cNvPr id="21" name="TextBox 52"/>
          <p:cNvSpPr txBox="1"/>
          <p:nvPr/>
        </p:nvSpPr>
        <p:spPr>
          <a:xfrm>
            <a:off x="-12348" y="615207"/>
            <a:ext cx="4845739" cy="307777"/>
          </a:xfrm>
          <a:prstGeom prst="rect">
            <a:avLst/>
          </a:prstGeom>
          <a:noFill/>
        </p:spPr>
        <p:txBody>
          <a:bodyPr wrap="square" rtlCol="0">
            <a:spAutoFit/>
          </a:bodyPr>
          <a:lstStyle/>
          <a:p>
            <a:r>
              <a:rPr lang="ja-JP" altLang="en-US" sz="1400" dirty="0"/>
              <a:t>前回</a:t>
            </a:r>
            <a:r>
              <a:rPr lang="en-US" altLang="ja-JP" sz="1400" dirty="0"/>
              <a:t>(</a:t>
            </a:r>
            <a:r>
              <a:rPr lang="ja-JP" altLang="en-US" sz="1400" dirty="0"/>
              <a:t>第</a:t>
            </a:r>
            <a:r>
              <a:rPr lang="en-US" altLang="ja-JP" sz="1400" dirty="0"/>
              <a:t>29</a:t>
            </a:r>
            <a:r>
              <a:rPr lang="ja-JP" altLang="en-US" sz="1400" dirty="0"/>
              <a:t>回</a:t>
            </a:r>
            <a:r>
              <a:rPr lang="en-US" altLang="ja-JP" sz="1400" dirty="0"/>
              <a:t>)</a:t>
            </a:r>
            <a:r>
              <a:rPr lang="ja-JP" altLang="en-US" sz="1400" dirty="0"/>
              <a:t>の展示ブースでの実演風景</a:t>
            </a:r>
            <a:endParaRPr lang="en-US" altLang="zh-CN" sz="1400" dirty="0"/>
          </a:p>
        </p:txBody>
      </p:sp>
    </p:spTree>
    <p:extLst>
      <p:ext uri="{BB962C8B-B14F-4D97-AF65-F5344CB8AC3E}">
        <p14:creationId xmlns:p14="http://schemas.microsoft.com/office/powerpoint/2010/main" val="979710945"/>
      </p:ext>
    </p:extLst>
  </p:cSld>
  <p:clrMapOvr>
    <a:masterClrMapping/>
  </p:clrMapOvr>
</p:sld>
</file>

<file path=ppt/theme/theme1.xml><?xml version="1.0" encoding="utf-8"?>
<a:theme xmlns:a="http://schemas.openxmlformats.org/drawingml/2006/main" name="1_ガイド入りテンプレートサンプル20130531三木さん">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5.potx" id="{3F8E5C06-014F-4A13-A3C7-E133BECAFD1E}" vid="{BD152B00-4CFD-4022-8208-530F7579D7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51</Template>
  <TotalTime>0</TotalTime>
  <Words>287</Words>
  <Application>Microsoft Office PowerPoint</Application>
  <PresentationFormat>ユーザー設定</PresentationFormat>
  <Paragraphs>62</Paragraphs>
  <Slides>2</Slides>
  <Notes>0</Notes>
  <HiddenSlides>0</HiddenSlides>
  <MMClips>0</MMClips>
  <ScaleCrop>false</ScaleCrop>
  <HeadingPairs>
    <vt:vector size="6" baseType="variant">
      <vt:variant>
        <vt:lpstr>使用されているフォント</vt:lpstr>
      </vt:variant>
      <vt:variant>
        <vt:i4>15</vt:i4>
      </vt:variant>
      <vt:variant>
        <vt:lpstr>テーマ</vt:lpstr>
      </vt:variant>
      <vt:variant>
        <vt:i4>1</vt:i4>
      </vt:variant>
      <vt:variant>
        <vt:lpstr>スライド タイトル</vt:lpstr>
      </vt:variant>
      <vt:variant>
        <vt:i4>2</vt:i4>
      </vt:variant>
    </vt:vector>
  </HeadingPairs>
  <TitlesOfParts>
    <vt:vector size="18" baseType="lpstr">
      <vt:lpstr>“ “メイリオ”</vt:lpstr>
      <vt:lpstr>HGSSoeiKakugothicUB</vt:lpstr>
      <vt:lpstr>Hiragino Kaku Gothic ProN W6</vt:lpstr>
      <vt:lpstr>ＭＳ Ｐゴシック</vt:lpstr>
      <vt:lpstr>ＭＳ Ｐゴシック</vt:lpstr>
      <vt:lpstr>ＭＳ ゴシック</vt:lpstr>
      <vt:lpstr>ＭＳ 明朝</vt:lpstr>
      <vt:lpstr>ＭＳ 明朝</vt:lpstr>
      <vt:lpstr>宋体</vt:lpstr>
      <vt:lpstr>メイリオ</vt:lpstr>
      <vt:lpstr>Arial</vt:lpstr>
      <vt:lpstr>Calibri</vt:lpstr>
      <vt:lpstr>Calibri Light</vt:lpstr>
      <vt:lpstr>Century</vt:lpstr>
      <vt:lpstr>Times New Roman</vt:lpstr>
      <vt:lpstr>1_ガイド入りテンプレートサンプル20130531三木さん</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cp:lastPrinted>2019-06-19T07:28:19Z</cp:lastPrinted>
  <dcterms:created xsi:type="dcterms:W3CDTF">2016-07-27T06:24:20Z</dcterms:created>
  <dcterms:modified xsi:type="dcterms:W3CDTF">2019-06-24T05:37:46Z</dcterms:modified>
</cp:coreProperties>
</file>