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2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7136" autoAdjust="0"/>
  </p:normalViewPr>
  <p:slideViewPr>
    <p:cSldViewPr>
      <p:cViewPr>
        <p:scale>
          <a:sx n="150" d="100"/>
          <a:sy n="150" d="100"/>
        </p:scale>
        <p:origin x="-1092" y="22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37E42-E421-49BA-B028-EBCF545691E7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2507B-12E1-426C-A8D6-F553188E4B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9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507B-12E1-426C-A8D6-F553188E4BC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8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6" y="8485150"/>
            <a:ext cx="1462686" cy="6536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lum brigh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5" y="107504"/>
            <a:ext cx="66247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56800" y="683568"/>
            <a:ext cx="6512560" cy="7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～アジア</a:t>
            </a:r>
            <a:r>
              <a:rPr lang="ja-JP" altLang="en-US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８</a:t>
            </a:r>
            <a:r>
              <a:rPr lang="ja-JP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カ国の工業団地情報を一度に入手できます～</a:t>
            </a:r>
          </a:p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２０１６年</a:t>
            </a:r>
            <a:r>
              <a:rPr lang="ja-JP" altLang="en-US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１１</a:t>
            </a:r>
            <a:r>
              <a:rPr lang="ja-JP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月２</a:t>
            </a:r>
            <a:r>
              <a:rPr lang="ja-JP" altLang="en-US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９</a:t>
            </a:r>
            <a:r>
              <a:rPr lang="ja-JP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日（火）　</a:t>
            </a:r>
            <a:r>
              <a:rPr lang="ja-JP" sz="17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00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　入場無料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32656" y="251520"/>
            <a:ext cx="6120680" cy="43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ja-JP" sz="20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00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アジアの日系工業団地説明会＆個別相談会【大阪</a:t>
            </a:r>
            <a:r>
              <a:rPr lang="en-US" altLang="ja-JP" sz="2000" b="1" kern="100" dirty="0">
                <a:ln w="15773" cap="flat" cmpd="sng" algn="ctr">
                  <a:gradFill>
                    <a:gsLst>
                      <a:gs pos="70000">
                        <a:srgbClr val="F16700"/>
                      </a:gs>
                      <a:gs pos="0">
                        <a:srgbClr val="FFAA65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rgbClr val="FFFF00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ea typeface="HGP創英角ｺﾞｼｯｸUB"/>
                <a:cs typeface="Times New Roman"/>
              </a:rPr>
              <a:t>】</a:t>
            </a:r>
            <a:endParaRPr lang="ja-JP" altLang="ja-JP" sz="2000" kern="100" dirty="0">
              <a:solidFill>
                <a:srgbClr val="FFFF00"/>
              </a:solidFill>
              <a:ea typeface="ＭＳ 明朝"/>
              <a:cs typeface="Times New Roman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392622" y="1331640"/>
            <a:ext cx="609964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39700">
              <a:spcAft>
                <a:spcPts val="1000"/>
              </a:spcAft>
            </a:pP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ジェトロは日本企業、特に中小・中堅企業の皆様の海外進出を支援するため、アジア各国の主要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な</a:t>
            </a:r>
            <a:r>
              <a:rPr lang="ja-JP" altLang="en-US" sz="1350" b="1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日系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工業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団地を一度に紹介する説明会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を</a:t>
            </a:r>
            <a:r>
              <a:rPr lang="ja-JP" altLang="en-US" sz="1350" b="1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大阪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で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開催します。今回の説明会には日系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デベロッパー</a:t>
            </a:r>
            <a:r>
              <a:rPr lang="ja-JP" altLang="en-US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１４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社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が参加し、日本企業の集積が一段と進む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アジア</a:t>
            </a:r>
            <a:r>
              <a:rPr lang="ja-JP" altLang="en-US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８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カ国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における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約</a:t>
            </a:r>
            <a:r>
              <a:rPr lang="ja-JP" altLang="en-US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３０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の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工業団地・経済特区（</a:t>
            </a:r>
            <a:r>
              <a:rPr lang="en-US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SEZ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）をご紹介します。また、説明会と同時並行で行う個別相談会にて、参加デベロッパー各社とご関心の国・工業団地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に</a:t>
            </a:r>
            <a:r>
              <a:rPr lang="ja-JP" altLang="en-US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ついて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具体的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な相談を行っていただけます。</a:t>
            </a:r>
            <a:r>
              <a:rPr lang="en-US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/>
            </a:r>
            <a:br>
              <a:rPr lang="en-US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</a:b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　海外進出にあたって必要となる立地選定にあたり、安心・安全の日系工業団地を一度に比較検討できる絶好の機会です。現地進出をお考えの方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や将来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の進出に備えて情報収集をされている方は是非この機会をご利用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ください</a:t>
            </a:r>
            <a:r>
              <a:rPr lang="ja-JP" altLang="en-US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。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皆様</a:t>
            </a:r>
            <a:r>
              <a:rPr lang="ja-JP" sz="1350" b="1" i="0" dirty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のご参加をお待ちしております</a:t>
            </a:r>
            <a:r>
              <a:rPr lang="ja-JP" sz="1350" b="1" i="0" dirty="0" smtClean="0">
                <a:ln w="8890" cap="flat" cmpd="sng" algn="ctr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0"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。</a:t>
            </a:r>
            <a:endParaRPr lang="ja-JP" sz="1350" b="1" kern="100" dirty="0">
              <a:ln w="889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0"/>
              </a:ln>
              <a:solidFill>
                <a:schemeClr val="bg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6631" y="3851920"/>
            <a:ext cx="663817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 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（火曜） 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開始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ナレッジキャピタルコングレコンベンションセンター　ルーム２・３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大阪府大阪市北区大深町３−１ グランフロント大阪北館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地図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://www.congre-cc.jp/access/</a:t>
            </a:r>
            <a:endParaRPr lang="ja-JP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：（</a:t>
            </a:r>
            <a:r>
              <a:rPr lang="ja-JP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詳細は裏面のプログラムを参照ください</a:t>
            </a:r>
            <a:r>
              <a:rPr lang="ja-JP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定員（説明会）：</a:t>
            </a: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150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主催：日本貿易振興機構（ジェトロ）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共催：関西経済連合会（予定）、大阪商工会議所（予定）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協力：</a:t>
            </a:r>
            <a:r>
              <a:rPr lang="ja-JP" altLang="en-US" sz="9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伊藤忠商事㈱、住友商事㈱、双日㈱、大和ハウス工業㈱、豊田通商㈱、日揮㈱、日鉄住金</a:t>
            </a:r>
            <a:r>
              <a:rPr lang="ja-JP" altLang="en-US" sz="9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物産㈱</a:t>
            </a:r>
            <a:r>
              <a:rPr lang="ja-JP" altLang="en-US" sz="9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9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丸紅㈱</a:t>
            </a:r>
            <a:r>
              <a:rPr lang="ja-JP" altLang="en-US" sz="9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9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9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三井</a:t>
            </a:r>
            <a:r>
              <a:rPr lang="ja-JP" altLang="en-US" sz="9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物産㈱、三菱商事㈱、ユニカホールディングス㈱、ワンハブ・チェンナイ、</a:t>
            </a:r>
            <a:r>
              <a:rPr lang="en-US" altLang="ja-JP" sz="9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MJTD</a:t>
            </a:r>
            <a:r>
              <a:rPr lang="ja-JP" altLang="en-US" sz="95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9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VSIP</a:t>
            </a: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申込：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ジェトロウェブサイトから　⇒　</a:t>
            </a:r>
            <a:r>
              <a: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</a:t>
            </a:r>
            <a:r>
              <a: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://www.jetro.go.jp/events/bda/a644f5bd50ebd59a.html</a:t>
            </a:r>
            <a:endParaRPr lang="ja-JP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6" name="オブジェクト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152775"/>
              </p:ext>
            </p:extLst>
          </p:nvPr>
        </p:nvGraphicFramePr>
        <p:xfrm>
          <a:off x="114300" y="5727700"/>
          <a:ext cx="6559550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文書" r:id="rId6" imgW="6557119" imgH="3166505" progId="Word.Document.12">
                  <p:embed/>
                </p:oleObj>
              </mc:Choice>
              <mc:Fallback>
                <p:oleObj name="文書" r:id="rId6" imgW="6557119" imgH="31665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300" y="5727700"/>
                        <a:ext cx="6559550" cy="316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9" descr="http://intra.jetro.go.jp/intra/AD/ADG/OLD_FIB/fib/logo/Logo_jpg/JETRO_Logo_jpg/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0" y="8748464"/>
            <a:ext cx="815069" cy="36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80928" y="504419"/>
            <a:ext cx="140294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  <a:tabLst>
                <a:tab pos="5581015" algn="l"/>
              </a:tabLst>
            </a:pPr>
            <a:r>
              <a:rPr lang="ja-JP" altLang="ja-JP" b="1" kern="1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プログラム案</a:t>
            </a:r>
            <a:endParaRPr lang="ja-JP" altLang="ja-JP" sz="1400" b="1" kern="100" dirty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9156" y="179512"/>
            <a:ext cx="598649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tabLst>
                <a:tab pos="5581015" algn="l"/>
              </a:tabLst>
            </a:pPr>
            <a:r>
              <a:rPr lang="ja-JP" altLang="ja-JP" b="1" kern="1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アジアの日系工業団地説明会＆個別相談会【大阪</a:t>
            </a:r>
            <a:r>
              <a:rPr lang="en-US" altLang="ja-JP" b="1" kern="1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/>
              </a:rPr>
              <a:t>】</a:t>
            </a:r>
            <a:endParaRPr lang="ja-JP" altLang="ja-JP" b="1" kern="100" dirty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948650"/>
              </p:ext>
            </p:extLst>
          </p:nvPr>
        </p:nvGraphicFramePr>
        <p:xfrm>
          <a:off x="116632" y="899591"/>
          <a:ext cx="6624736" cy="822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文書" r:id="rId4" imgW="7360215" imgH="9139407" progId="Word.Document.12">
                  <p:embed/>
                </p:oleObj>
              </mc:Choice>
              <mc:Fallback>
                <p:oleObj name="文書" r:id="rId4" imgW="7360215" imgH="91394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632" y="899591"/>
                        <a:ext cx="6624736" cy="8227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274258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185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スリップストリーム</vt:lpstr>
      <vt:lpstr>文書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2016-10-13T00:36:36Z</dcterms:created>
  <dcterms:modified xsi:type="dcterms:W3CDTF">2016-10-18T10:06:02Z</dcterms:modified>
</cp:coreProperties>
</file>